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4"/>
    <p:sldMasterId id="214748368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embeddedFontLst>
    <p:embeddedFont>
      <p:font typeface="Advent Pro SemiBold"/>
      <p:regular r:id="rId26"/>
      <p:bold r:id="rId27"/>
      <p:italic r:id="rId28"/>
      <p:boldItalic r:id="rId29"/>
    </p:embeddedFont>
    <p:embeddedFont>
      <p:font typeface="Fira Sans Extra Condensed Medium"/>
      <p:regular r:id="rId30"/>
      <p:bold r:id="rId31"/>
      <p:italic r:id="rId32"/>
      <p:boldItalic r:id="rId33"/>
    </p:embeddedFont>
    <p:embeddedFont>
      <p:font typeface="Fira Sans Condensed Medium"/>
      <p:regular r:id="rId34"/>
      <p:bold r:id="rId35"/>
      <p:italic r:id="rId36"/>
      <p:boldItalic r:id="rId37"/>
    </p:embeddedFont>
    <p:embeddedFont>
      <p:font typeface="Maven Pro"/>
      <p:regular r:id="rId38"/>
      <p:bold r:id="rId39"/>
    </p:embeddedFont>
    <p:embeddedFont>
      <p:font typeface="Share Tech"/>
      <p:regular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ShareTech-regular.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AdventProSemiBold-regular.fntdata"/><Relationship Id="rId25" Type="http://schemas.openxmlformats.org/officeDocument/2006/relationships/slide" Target="slides/slide19.xml"/><Relationship Id="rId28" Type="http://schemas.openxmlformats.org/officeDocument/2006/relationships/font" Target="fonts/AdventProSemiBold-italic.fntdata"/><Relationship Id="rId27" Type="http://schemas.openxmlformats.org/officeDocument/2006/relationships/font" Target="fonts/AdventProSemiBold-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AdventProSemiBold-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FiraSansExtraCondensedMedium-bold.fntdata"/><Relationship Id="rId30" Type="http://schemas.openxmlformats.org/officeDocument/2006/relationships/font" Target="fonts/FiraSansExtraCondensedMedium-regular.fntdata"/><Relationship Id="rId11" Type="http://schemas.openxmlformats.org/officeDocument/2006/relationships/slide" Target="slides/slide5.xml"/><Relationship Id="rId33" Type="http://schemas.openxmlformats.org/officeDocument/2006/relationships/font" Target="fonts/FiraSansExtraCondensedMedium-boldItalic.fntdata"/><Relationship Id="rId10" Type="http://schemas.openxmlformats.org/officeDocument/2006/relationships/slide" Target="slides/slide4.xml"/><Relationship Id="rId32" Type="http://schemas.openxmlformats.org/officeDocument/2006/relationships/font" Target="fonts/FiraSansExtraCondensedMedium-italic.fntdata"/><Relationship Id="rId13" Type="http://schemas.openxmlformats.org/officeDocument/2006/relationships/slide" Target="slides/slide7.xml"/><Relationship Id="rId35" Type="http://schemas.openxmlformats.org/officeDocument/2006/relationships/font" Target="fonts/FiraSansCondensedMedium-bold.fntdata"/><Relationship Id="rId12" Type="http://schemas.openxmlformats.org/officeDocument/2006/relationships/slide" Target="slides/slide6.xml"/><Relationship Id="rId34" Type="http://schemas.openxmlformats.org/officeDocument/2006/relationships/font" Target="fonts/FiraSansCondensedMedium-regular.fntdata"/><Relationship Id="rId15" Type="http://schemas.openxmlformats.org/officeDocument/2006/relationships/slide" Target="slides/slide9.xml"/><Relationship Id="rId37" Type="http://schemas.openxmlformats.org/officeDocument/2006/relationships/font" Target="fonts/FiraSansCondensedMedium-boldItalic.fntdata"/><Relationship Id="rId14" Type="http://schemas.openxmlformats.org/officeDocument/2006/relationships/slide" Target="slides/slide8.xml"/><Relationship Id="rId36" Type="http://schemas.openxmlformats.org/officeDocument/2006/relationships/font" Target="fonts/FiraSansCondensedMedium-italic.fntdata"/><Relationship Id="rId17" Type="http://schemas.openxmlformats.org/officeDocument/2006/relationships/slide" Target="slides/slide11.xml"/><Relationship Id="rId39" Type="http://schemas.openxmlformats.org/officeDocument/2006/relationships/font" Target="fonts/MavenPro-bold.fntdata"/><Relationship Id="rId16" Type="http://schemas.openxmlformats.org/officeDocument/2006/relationships/slide" Target="slides/slide10.xml"/><Relationship Id="rId38" Type="http://schemas.openxmlformats.org/officeDocument/2006/relationships/font" Target="fonts/MavenPro-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28306a66ecd_0_6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28306a66ecd_0_6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28a348c553d_14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 name="Google Shape;585;g28a348c553d_14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g28a348c553d_14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2" name="Google Shape;592;g28a348c553d_14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28306a66ecd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28306a66ecd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iteration 2, we have implemented the SetUp, Dashboard and AddExpense pages. At this time, the user is able setUp their account with a user name and enter income data by </a:t>
            </a:r>
            <a:r>
              <a:rPr lang="en"/>
              <a:t>date</a:t>
            </a:r>
            <a:r>
              <a:rPr lang="en"/>
              <a:t> to start the budgeting application.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user can add expense and categories to AddExpense page, and it will be updated in the dashboard page.</a:t>
            </a:r>
            <a:endParaRPr/>
          </a:p>
          <a:p>
            <a:pPr indent="0" lvl="0" marL="0" rtl="0" algn="l">
              <a:spcBef>
                <a:spcPts val="0"/>
              </a:spcBef>
              <a:spcAft>
                <a:spcPts val="0"/>
              </a:spcAft>
              <a:buNone/>
            </a:pPr>
            <a:r>
              <a:rPr lang="en"/>
              <a:t>In the Dashboard, user can easily sort and search by the keywords. Pie chart and tables are updated real time when user updates expenses.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28306a66ecd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6" name="Google Shape;606;g28306a66ecd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000">
                <a:solidFill>
                  <a:schemeClr val="dk1"/>
                </a:solidFill>
              </a:rPr>
              <a:t>This is the UI that we have created so far. We made an intuitive sidebar navigation for the user to navigate between the dashboard, login/signups and add expense pages. </a:t>
            </a:r>
            <a:endParaRPr sz="10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000">
                <a:solidFill>
                  <a:schemeClr val="dk1"/>
                </a:solidFill>
              </a:rPr>
              <a:t> User can easily set up the income by dates and type of income. And then the user can type in the expenses.</a:t>
            </a:r>
            <a:endParaRPr sz="10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000">
                <a:solidFill>
                  <a:schemeClr val="dk1"/>
                </a:solidFill>
              </a:rPr>
              <a:t>The dashboard presents a visual representation of the user’s expenses through a pie chart and table. The user can easily sort and search by the keywords.</a:t>
            </a:r>
            <a:endParaRPr sz="10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000">
                <a:solidFill>
                  <a:schemeClr val="dk1"/>
                </a:solidFill>
              </a:rPr>
              <a:t>The users can enter individual expenses and specify the expense category so that this information is correctly saved in the DB. The front end will access this data to continuously update the user’s expense charts. </a:t>
            </a:r>
            <a:endParaRPr sz="10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 name="Shape 610"/>
        <p:cNvGrpSpPr/>
        <p:nvPr/>
      </p:nvGrpSpPr>
      <p:grpSpPr>
        <a:xfrm>
          <a:off x="0" y="0"/>
          <a:ext cx="0" cy="0"/>
          <a:chOff x="0" y="0"/>
          <a:chExt cx="0" cy="0"/>
        </a:xfrm>
      </p:grpSpPr>
      <p:sp>
        <p:nvSpPr>
          <p:cNvPr id="611" name="Google Shape;611;g28a31050585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2" name="Google Shape;612;g28a31050585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Currently, our core requirements are all in progress. 13 Epics are in progress out of 21 Epics. 7 Epics are already done.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28306a66ecd_1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28306a66ecd_1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(read slide text)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283f2202e14_1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 name="Google Shape;628;g283f2202e14_1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our Testing Metrics Report. We’ve have 57/57 automated tests </a:t>
            </a:r>
            <a:r>
              <a:rPr lang="en"/>
              <a:t>passing</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metrics report breaks down the tests by </a:t>
            </a:r>
            <a:r>
              <a:rPr lang="en"/>
              <a:t>class type. So here we have metrics for our different  Controller, Service and Mapper classes.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have tests covering 100% of all classes and 91% of all methods.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 the right we a screenshot of our generated Testing Report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28a310508cf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6" name="Google Shape;636;g28a310508c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some </a:t>
            </a:r>
            <a:r>
              <a:rPr lang="en"/>
              <a:t>examples</a:t>
            </a:r>
            <a:r>
              <a:rPr lang="en"/>
              <a:t> of </a:t>
            </a:r>
            <a:r>
              <a:rPr lang="en"/>
              <a:t>integration</a:t>
            </a:r>
            <a:r>
              <a:rPr lang="en"/>
              <a:t> </a:t>
            </a:r>
            <a:r>
              <a:rPr lang="en"/>
              <a:t>tests</a:t>
            </a:r>
            <a:r>
              <a:rPr lang="en"/>
              <a:t>. These tests are for the Income Controller class.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test on the left, tests the “/addIncome” endpoint. Here we are creating an incomeDto object and then simulating a HTTP POST request to the “/addIncome” endpoint. We are then checking that the </a:t>
            </a:r>
            <a:r>
              <a:rPr lang="en"/>
              <a:t>status</a:t>
            </a:r>
            <a:r>
              <a:rPr lang="en"/>
              <a:t> is 201 created.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 the right, is an example of a more complicated test. Here we are </a:t>
            </a:r>
            <a:r>
              <a:rPr lang="en"/>
              <a:t>testing the “/income” endpoint. Our income endpoint returns a list of incomes. So for this test, we are first creating a list of incomeDto objects. Then mocking the findAllByUsername method of the IncomeService to return the list of incomes. Then  we simulate the HTTP GET request to the “/income” endpoint and check the income amounts in the response object are equal to the input incomes.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the next iteration, we will continue to create unit and integration tests for our code. Once the back and front end are integrated we will write acceptance tests with the Cucumber framework in JUnit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283f2202e14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283f2202e14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g28a348c553d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 name="Google Shape;649;g28a348c553d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28306a66ecd_0_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8" name="Google Shape;518;g28306a66ecd_0_6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28306a66ecd_0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28306a66ecd_0_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28a348c553d_1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28a348c553d_1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28a348c553d_14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28a348c553d_14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28a348c553d_14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28a348c553d_14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28a348c553d_14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28a348c553d_14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g28a348c553d_14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 name="Google Shape;571;g28a348c553d_14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28a348c553d_14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28a348c553d_14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3" name="Shape 53"/>
        <p:cNvGrpSpPr/>
        <p:nvPr/>
      </p:nvGrpSpPr>
      <p:grpSpPr>
        <a:xfrm>
          <a:off x="0" y="0"/>
          <a:ext cx="0" cy="0"/>
          <a:chOff x="0" y="0"/>
          <a:chExt cx="0" cy="0"/>
        </a:xfrm>
      </p:grpSpPr>
      <p:sp>
        <p:nvSpPr>
          <p:cNvPr id="54" name="Google Shape;54;p14"/>
          <p:cNvSpPr txBox="1"/>
          <p:nvPr>
            <p:ph type="ctrTitle"/>
          </p:nvPr>
        </p:nvSpPr>
        <p:spPr>
          <a:xfrm>
            <a:off x="1561650" y="751888"/>
            <a:ext cx="60207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solidFill>
                  <a:schemeClr val="l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5" name="Google Shape;55;p14"/>
          <p:cNvSpPr txBox="1"/>
          <p:nvPr>
            <p:ph idx="1" type="subTitle"/>
          </p:nvPr>
        </p:nvSpPr>
        <p:spPr>
          <a:xfrm>
            <a:off x="2924250" y="2804488"/>
            <a:ext cx="32955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6" name="Google Shape;56;p14"/>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4"/>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4"/>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4"/>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4"/>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4"/>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 name="Google Shape;62;p14"/>
          <p:cNvGrpSpPr/>
          <p:nvPr/>
        </p:nvGrpSpPr>
        <p:grpSpPr>
          <a:xfrm>
            <a:off x="8263682" y="-434366"/>
            <a:ext cx="188886" cy="1181531"/>
            <a:chOff x="2877432" y="975334"/>
            <a:chExt cx="188886" cy="1181531"/>
          </a:xfrm>
        </p:grpSpPr>
        <p:sp>
          <p:nvSpPr>
            <p:cNvPr id="63" name="Google Shape;63;p14"/>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4"/>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4"/>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14"/>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p14"/>
          <p:cNvGrpSpPr/>
          <p:nvPr/>
        </p:nvGrpSpPr>
        <p:grpSpPr>
          <a:xfrm>
            <a:off x="3090746" y="-533657"/>
            <a:ext cx="98059" cy="1147596"/>
            <a:chOff x="3347921" y="16006"/>
            <a:chExt cx="98059" cy="1147596"/>
          </a:xfrm>
        </p:grpSpPr>
        <p:sp>
          <p:nvSpPr>
            <p:cNvPr id="68" name="Google Shape;68;p14"/>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4"/>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14"/>
          <p:cNvGrpSpPr/>
          <p:nvPr/>
        </p:nvGrpSpPr>
        <p:grpSpPr>
          <a:xfrm>
            <a:off x="4892771" y="-340112"/>
            <a:ext cx="121172" cy="760495"/>
            <a:chOff x="5245196" y="3136513"/>
            <a:chExt cx="121172" cy="760495"/>
          </a:xfrm>
        </p:grpSpPr>
        <p:sp>
          <p:nvSpPr>
            <p:cNvPr id="71" name="Google Shape;71;p14"/>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4"/>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 name="Google Shape;73;p14"/>
          <p:cNvGrpSpPr/>
          <p:nvPr/>
        </p:nvGrpSpPr>
        <p:grpSpPr>
          <a:xfrm>
            <a:off x="250617" y="2402301"/>
            <a:ext cx="188650" cy="2468354"/>
            <a:chOff x="250617" y="2402301"/>
            <a:chExt cx="188650" cy="2468354"/>
          </a:xfrm>
        </p:grpSpPr>
        <p:sp>
          <p:nvSpPr>
            <p:cNvPr id="74" name="Google Shape;74;p14"/>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4"/>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14"/>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4"/>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14"/>
          <p:cNvGrpSpPr/>
          <p:nvPr/>
        </p:nvGrpSpPr>
        <p:grpSpPr>
          <a:xfrm>
            <a:off x="2038689" y="173907"/>
            <a:ext cx="57599" cy="831799"/>
            <a:chOff x="2038689" y="173907"/>
            <a:chExt cx="57599" cy="831799"/>
          </a:xfrm>
        </p:grpSpPr>
        <p:sp>
          <p:nvSpPr>
            <p:cNvPr id="81" name="Google Shape;81;p14"/>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4"/>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3" name="Shape 83"/>
        <p:cNvGrpSpPr/>
        <p:nvPr/>
      </p:nvGrpSpPr>
      <p:grpSpPr>
        <a:xfrm>
          <a:off x="0" y="0"/>
          <a:ext cx="0" cy="0"/>
          <a:chOff x="0" y="0"/>
          <a:chExt cx="0" cy="0"/>
        </a:xfrm>
      </p:grpSpPr>
      <p:sp>
        <p:nvSpPr>
          <p:cNvPr id="84" name="Google Shape;84;p15"/>
          <p:cNvSpPr/>
          <p:nvPr/>
        </p:nvSpPr>
        <p:spPr>
          <a:xfrm>
            <a:off x="720239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5"/>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 name="Google Shape;86;p15"/>
          <p:cNvGrpSpPr/>
          <p:nvPr/>
        </p:nvGrpSpPr>
        <p:grpSpPr>
          <a:xfrm>
            <a:off x="8263682" y="-434366"/>
            <a:ext cx="188886" cy="1181531"/>
            <a:chOff x="2877432" y="975334"/>
            <a:chExt cx="188886" cy="1181531"/>
          </a:xfrm>
        </p:grpSpPr>
        <p:sp>
          <p:nvSpPr>
            <p:cNvPr id="87" name="Google Shape;87;p15"/>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5"/>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5"/>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 name="Google Shape;90;p15"/>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 name="Google Shape;91;p15"/>
          <p:cNvGrpSpPr/>
          <p:nvPr/>
        </p:nvGrpSpPr>
        <p:grpSpPr>
          <a:xfrm>
            <a:off x="3643898" y="-436198"/>
            <a:ext cx="133252" cy="1952377"/>
            <a:chOff x="6780548" y="337714"/>
            <a:chExt cx="133252" cy="1952377"/>
          </a:xfrm>
        </p:grpSpPr>
        <p:sp>
          <p:nvSpPr>
            <p:cNvPr id="92" name="Google Shape;92;p15"/>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5"/>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 name="Google Shape;94;p15"/>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 name="Google Shape;95;p15"/>
          <p:cNvGrpSpPr/>
          <p:nvPr/>
        </p:nvGrpSpPr>
        <p:grpSpPr>
          <a:xfrm>
            <a:off x="8008096" y="2108910"/>
            <a:ext cx="199001" cy="2139769"/>
            <a:chOff x="8008096" y="2108910"/>
            <a:chExt cx="199001" cy="2139769"/>
          </a:xfrm>
        </p:grpSpPr>
        <p:sp>
          <p:nvSpPr>
            <p:cNvPr id="96" name="Google Shape;96;p15"/>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5"/>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 name="Google Shape;98;p15"/>
          <p:cNvGrpSpPr/>
          <p:nvPr/>
        </p:nvGrpSpPr>
        <p:grpSpPr>
          <a:xfrm>
            <a:off x="520996" y="1091548"/>
            <a:ext cx="199001" cy="2139769"/>
            <a:chOff x="8008096" y="2108910"/>
            <a:chExt cx="199001" cy="2139769"/>
          </a:xfrm>
        </p:grpSpPr>
        <p:sp>
          <p:nvSpPr>
            <p:cNvPr id="99" name="Google Shape;99;p15"/>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5"/>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15"/>
          <p:cNvSpPr txBox="1"/>
          <p:nvPr>
            <p:ph type="ctrTitle"/>
          </p:nvPr>
        </p:nvSpPr>
        <p:spPr>
          <a:xfrm>
            <a:off x="2031287" y="1742775"/>
            <a:ext cx="2622000" cy="8373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102" name="Google Shape;102;p15"/>
          <p:cNvSpPr txBox="1"/>
          <p:nvPr>
            <p:ph idx="1" type="subTitle"/>
          </p:nvPr>
        </p:nvSpPr>
        <p:spPr>
          <a:xfrm>
            <a:off x="1791587" y="2417450"/>
            <a:ext cx="3101400" cy="104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103" name="Google Shape;103;p15"/>
          <p:cNvSpPr txBox="1"/>
          <p:nvPr>
            <p:ph hasCustomPrompt="1" idx="2" type="title"/>
          </p:nvPr>
        </p:nvSpPr>
        <p:spPr>
          <a:xfrm>
            <a:off x="5834900" y="2122225"/>
            <a:ext cx="9810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4" name="Shape 104"/>
        <p:cNvGrpSpPr/>
        <p:nvPr/>
      </p:nvGrpSpPr>
      <p:grpSpPr>
        <a:xfrm>
          <a:off x="0" y="0"/>
          <a:ext cx="0" cy="0"/>
          <a:chOff x="0" y="0"/>
          <a:chExt cx="0" cy="0"/>
        </a:xfrm>
      </p:grpSpPr>
      <p:sp>
        <p:nvSpPr>
          <p:cNvPr id="105" name="Google Shape;105;p16"/>
          <p:cNvSpPr txBox="1"/>
          <p:nvPr>
            <p:ph idx="1" type="body"/>
          </p:nvPr>
        </p:nvSpPr>
        <p:spPr>
          <a:xfrm>
            <a:off x="618825" y="1679175"/>
            <a:ext cx="3534300" cy="2090100"/>
          </a:xfrm>
          <a:prstGeom prst="rect">
            <a:avLst/>
          </a:prstGeom>
        </p:spPr>
        <p:txBody>
          <a:bodyPr anchorCtr="0" anchor="t" bIns="91425" lIns="91425" spcFirstLastPara="1" rIns="91425" wrap="square" tIns="91425">
            <a:noAutofit/>
          </a:bodyPr>
          <a:lstStyle>
            <a:lvl1pPr indent="-342900" lvl="0" marL="457200" rtl="0">
              <a:lnSpc>
                <a:spcPct val="100000"/>
              </a:lnSpc>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06" name="Google Shape;106;p16"/>
          <p:cNvSpPr txBox="1"/>
          <p:nvPr>
            <p:ph type="ctrTitle"/>
          </p:nvPr>
        </p:nvSpPr>
        <p:spPr>
          <a:xfrm>
            <a:off x="618825" y="411675"/>
            <a:ext cx="2686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07" name="Google Shape;107;p16"/>
          <p:cNvSpPr/>
          <p:nvPr/>
        </p:nvSpPr>
        <p:spPr>
          <a:xfrm>
            <a:off x="720000" y="46901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6"/>
          <p:cNvSpPr/>
          <p:nvPr/>
        </p:nvSpPr>
        <p:spPr>
          <a:xfrm>
            <a:off x="2058475" y="41522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6"/>
          <p:cNvSpPr/>
          <p:nvPr/>
        </p:nvSpPr>
        <p:spPr>
          <a:xfrm>
            <a:off x="1432075" y="429640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6"/>
          <p:cNvSpPr/>
          <p:nvPr/>
        </p:nvSpPr>
        <p:spPr>
          <a:xfrm>
            <a:off x="2194725" y="44747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6"/>
          <p:cNvSpPr/>
          <p:nvPr/>
        </p:nvSpPr>
        <p:spPr>
          <a:xfrm>
            <a:off x="1585475" y="469551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6"/>
          <p:cNvGrpSpPr/>
          <p:nvPr/>
        </p:nvGrpSpPr>
        <p:grpSpPr>
          <a:xfrm>
            <a:off x="8148521" y="3004593"/>
            <a:ext cx="98059" cy="1147596"/>
            <a:chOff x="3347921" y="16006"/>
            <a:chExt cx="98059" cy="1147596"/>
          </a:xfrm>
        </p:grpSpPr>
        <p:sp>
          <p:nvSpPr>
            <p:cNvPr id="113" name="Google Shape;113;p16"/>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6"/>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6"/>
          <p:cNvGrpSpPr/>
          <p:nvPr/>
        </p:nvGrpSpPr>
        <p:grpSpPr>
          <a:xfrm>
            <a:off x="281421" y="3769263"/>
            <a:ext cx="121172" cy="760495"/>
            <a:chOff x="5245196" y="3136513"/>
            <a:chExt cx="121172" cy="760495"/>
          </a:xfrm>
        </p:grpSpPr>
        <p:sp>
          <p:nvSpPr>
            <p:cNvPr id="116" name="Google Shape;116;p16"/>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6"/>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16"/>
          <p:cNvGrpSpPr/>
          <p:nvPr/>
        </p:nvGrpSpPr>
        <p:grpSpPr>
          <a:xfrm>
            <a:off x="8534739" y="4069632"/>
            <a:ext cx="57599" cy="831799"/>
            <a:chOff x="2038689" y="173907"/>
            <a:chExt cx="57599" cy="831799"/>
          </a:xfrm>
        </p:grpSpPr>
        <p:sp>
          <p:nvSpPr>
            <p:cNvPr id="119" name="Google Shape;119;p16"/>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6"/>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 name="Google Shape;121;p16"/>
          <p:cNvSpPr/>
          <p:nvPr/>
        </p:nvSpPr>
        <p:spPr>
          <a:xfrm>
            <a:off x="7686100" y="45688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6"/>
          <p:cNvSpPr/>
          <p:nvPr/>
        </p:nvSpPr>
        <p:spPr>
          <a:xfrm>
            <a:off x="8868125" y="376926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3" name="Shape 123"/>
        <p:cNvGrpSpPr/>
        <p:nvPr/>
      </p:nvGrpSpPr>
      <p:grpSpPr>
        <a:xfrm>
          <a:off x="0" y="0"/>
          <a:ext cx="0" cy="0"/>
          <a:chOff x="0" y="0"/>
          <a:chExt cx="0" cy="0"/>
        </a:xfrm>
      </p:grpSpPr>
      <p:sp>
        <p:nvSpPr>
          <p:cNvPr id="124" name="Google Shape;124;p17"/>
          <p:cNvSpPr txBox="1"/>
          <p:nvPr>
            <p:ph type="ctrTitle"/>
          </p:nvPr>
        </p:nvSpPr>
        <p:spPr>
          <a:xfrm>
            <a:off x="923625" y="1196026"/>
            <a:ext cx="982200" cy="5778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125" name="Google Shape;125;p17"/>
          <p:cNvSpPr txBox="1"/>
          <p:nvPr>
            <p:ph idx="1" type="subTitle"/>
          </p:nvPr>
        </p:nvSpPr>
        <p:spPr>
          <a:xfrm>
            <a:off x="923637" y="1684093"/>
            <a:ext cx="26205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26" name="Google Shape;126;p17"/>
          <p:cNvSpPr txBox="1"/>
          <p:nvPr>
            <p:ph idx="2" type="ctrTitle"/>
          </p:nvPr>
        </p:nvSpPr>
        <p:spPr>
          <a:xfrm>
            <a:off x="7050379" y="1196025"/>
            <a:ext cx="1137300" cy="5778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Font typeface="Fira Sans Condensed Medium"/>
              <a:buNone/>
              <a:defRPr sz="24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127" name="Google Shape;127;p17"/>
          <p:cNvSpPr txBox="1"/>
          <p:nvPr>
            <p:ph idx="3" type="subTitle"/>
          </p:nvPr>
        </p:nvSpPr>
        <p:spPr>
          <a:xfrm>
            <a:off x="5450166" y="1684093"/>
            <a:ext cx="27375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28" name="Google Shape;128;p17"/>
          <p:cNvSpPr txBox="1"/>
          <p:nvPr>
            <p:ph idx="4" type="ctrTitle"/>
          </p:nvPr>
        </p:nvSpPr>
        <p:spPr>
          <a:xfrm>
            <a:off x="618825" y="411675"/>
            <a:ext cx="4618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29" name="Google Shape;129;p17"/>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7"/>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7"/>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7"/>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 name="Google Shape;133;p17"/>
          <p:cNvGrpSpPr/>
          <p:nvPr/>
        </p:nvGrpSpPr>
        <p:grpSpPr>
          <a:xfrm>
            <a:off x="6626134" y="-164562"/>
            <a:ext cx="121172" cy="760495"/>
            <a:chOff x="5245196" y="3136513"/>
            <a:chExt cx="121172" cy="760495"/>
          </a:xfrm>
        </p:grpSpPr>
        <p:sp>
          <p:nvSpPr>
            <p:cNvPr id="134" name="Google Shape;134;p17"/>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7"/>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17"/>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7"/>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8" name="Shape 138"/>
        <p:cNvGrpSpPr/>
        <p:nvPr/>
      </p:nvGrpSpPr>
      <p:grpSpPr>
        <a:xfrm>
          <a:off x="0" y="0"/>
          <a:ext cx="0" cy="0"/>
          <a:chOff x="0" y="0"/>
          <a:chExt cx="0" cy="0"/>
        </a:xfrm>
      </p:grpSpPr>
      <p:sp>
        <p:nvSpPr>
          <p:cNvPr id="139" name="Google Shape;139;p18"/>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40" name="Google Shape;140;p18"/>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8"/>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8"/>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8"/>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8"/>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8"/>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8"/>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8"/>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8"/>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8"/>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50" name="Shape 150"/>
        <p:cNvGrpSpPr/>
        <p:nvPr/>
      </p:nvGrpSpPr>
      <p:grpSpPr>
        <a:xfrm>
          <a:off x="0" y="0"/>
          <a:ext cx="0" cy="0"/>
          <a:chOff x="0" y="0"/>
          <a:chExt cx="0" cy="0"/>
        </a:xfrm>
      </p:grpSpPr>
      <p:sp>
        <p:nvSpPr>
          <p:cNvPr id="151" name="Google Shape;151;p19"/>
          <p:cNvSpPr txBox="1"/>
          <p:nvPr>
            <p:ph idx="1" type="body"/>
          </p:nvPr>
        </p:nvSpPr>
        <p:spPr>
          <a:xfrm>
            <a:off x="618306" y="2199025"/>
            <a:ext cx="1905900" cy="12963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6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52" name="Google Shape;152;p19"/>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53" name="Google Shape;153;p19"/>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9"/>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9"/>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9"/>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 name="Google Shape;157;p19"/>
          <p:cNvGrpSpPr/>
          <p:nvPr/>
        </p:nvGrpSpPr>
        <p:grpSpPr>
          <a:xfrm>
            <a:off x="6626134" y="-164562"/>
            <a:ext cx="121172" cy="760495"/>
            <a:chOff x="5245196" y="3136513"/>
            <a:chExt cx="121172" cy="760495"/>
          </a:xfrm>
        </p:grpSpPr>
        <p:sp>
          <p:nvSpPr>
            <p:cNvPr id="158" name="Google Shape;158;p19"/>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9"/>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 name="Google Shape;160;p19"/>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9"/>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62" name="Shape 162"/>
        <p:cNvGrpSpPr/>
        <p:nvPr/>
      </p:nvGrpSpPr>
      <p:grpSpPr>
        <a:xfrm>
          <a:off x="0" y="0"/>
          <a:ext cx="0" cy="0"/>
          <a:chOff x="0" y="0"/>
          <a:chExt cx="0" cy="0"/>
        </a:xfrm>
      </p:grpSpPr>
      <p:sp>
        <p:nvSpPr>
          <p:cNvPr id="163" name="Google Shape;163;p20"/>
          <p:cNvSpPr txBox="1"/>
          <p:nvPr>
            <p:ph type="title"/>
          </p:nvPr>
        </p:nvSpPr>
        <p:spPr>
          <a:xfrm>
            <a:off x="2037000" y="1496400"/>
            <a:ext cx="5070000" cy="2150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72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64" name="Google Shape;164;p20"/>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0"/>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0"/>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0"/>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0"/>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0"/>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 name="Google Shape;170;p20"/>
          <p:cNvGrpSpPr/>
          <p:nvPr/>
        </p:nvGrpSpPr>
        <p:grpSpPr>
          <a:xfrm>
            <a:off x="8263682" y="-434366"/>
            <a:ext cx="188886" cy="1181531"/>
            <a:chOff x="2877432" y="975334"/>
            <a:chExt cx="188886" cy="1181531"/>
          </a:xfrm>
        </p:grpSpPr>
        <p:sp>
          <p:nvSpPr>
            <p:cNvPr id="171" name="Google Shape;171;p20"/>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0"/>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0"/>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 name="Google Shape;174;p20"/>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0"/>
          <p:cNvSpPr/>
          <p:nvPr/>
        </p:nvSpPr>
        <p:spPr>
          <a:xfrm>
            <a:off x="1778504" y="2156778"/>
            <a:ext cx="119993" cy="119966"/>
          </a:xfrm>
          <a:custGeom>
            <a:rect b="b" l="l" r="r" t="t"/>
            <a:pathLst>
              <a:path extrusionOk="0" h="4578" w="4579">
                <a:moveTo>
                  <a:pt x="1" y="0"/>
                </a:moveTo>
                <a:lnTo>
                  <a:pt x="1" y="4578"/>
                </a:lnTo>
                <a:lnTo>
                  <a:pt x="4578" y="4578"/>
                </a:lnTo>
                <a:lnTo>
                  <a:pt x="457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 name="Google Shape;177;p20"/>
          <p:cNvGrpSpPr/>
          <p:nvPr/>
        </p:nvGrpSpPr>
        <p:grpSpPr>
          <a:xfrm>
            <a:off x="3090746" y="-533657"/>
            <a:ext cx="98059" cy="1147596"/>
            <a:chOff x="3347921" y="16006"/>
            <a:chExt cx="98059" cy="1147596"/>
          </a:xfrm>
        </p:grpSpPr>
        <p:sp>
          <p:nvSpPr>
            <p:cNvPr id="178" name="Google Shape;178;p20"/>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0"/>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 name="Google Shape;180;p20"/>
          <p:cNvGrpSpPr/>
          <p:nvPr/>
        </p:nvGrpSpPr>
        <p:grpSpPr>
          <a:xfrm>
            <a:off x="4892771" y="-340112"/>
            <a:ext cx="121172" cy="760495"/>
            <a:chOff x="5245196" y="3136513"/>
            <a:chExt cx="121172" cy="760495"/>
          </a:xfrm>
        </p:grpSpPr>
        <p:sp>
          <p:nvSpPr>
            <p:cNvPr id="181" name="Google Shape;181;p20"/>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0"/>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 name="Google Shape;183;p20"/>
          <p:cNvGrpSpPr/>
          <p:nvPr/>
        </p:nvGrpSpPr>
        <p:grpSpPr>
          <a:xfrm>
            <a:off x="6967836" y="85439"/>
            <a:ext cx="133252" cy="1952377"/>
            <a:chOff x="6780548" y="337714"/>
            <a:chExt cx="133252" cy="1952377"/>
          </a:xfrm>
        </p:grpSpPr>
        <p:sp>
          <p:nvSpPr>
            <p:cNvPr id="184" name="Google Shape;184;p20"/>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0"/>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 name="Google Shape;186;p20"/>
          <p:cNvGrpSpPr/>
          <p:nvPr/>
        </p:nvGrpSpPr>
        <p:grpSpPr>
          <a:xfrm>
            <a:off x="250617" y="2402301"/>
            <a:ext cx="188650" cy="2468354"/>
            <a:chOff x="250617" y="2402301"/>
            <a:chExt cx="188650" cy="2468354"/>
          </a:xfrm>
        </p:grpSpPr>
        <p:sp>
          <p:nvSpPr>
            <p:cNvPr id="187" name="Google Shape;187;p20"/>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0"/>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0"/>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20"/>
          <p:cNvGrpSpPr/>
          <p:nvPr/>
        </p:nvGrpSpPr>
        <p:grpSpPr>
          <a:xfrm>
            <a:off x="982417" y="1695096"/>
            <a:ext cx="199237" cy="2828935"/>
            <a:chOff x="1608717" y="1280046"/>
            <a:chExt cx="199237" cy="2828935"/>
          </a:xfrm>
        </p:grpSpPr>
        <p:sp>
          <p:nvSpPr>
            <p:cNvPr id="192" name="Google Shape;192;p20"/>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0"/>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0"/>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 name="Google Shape;195;p20"/>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 name="Google Shape;196;p20"/>
          <p:cNvGrpSpPr/>
          <p:nvPr/>
        </p:nvGrpSpPr>
        <p:grpSpPr>
          <a:xfrm>
            <a:off x="2038689" y="173907"/>
            <a:ext cx="57599" cy="831799"/>
            <a:chOff x="2038689" y="173907"/>
            <a:chExt cx="57599" cy="831799"/>
          </a:xfrm>
        </p:grpSpPr>
        <p:sp>
          <p:nvSpPr>
            <p:cNvPr id="197" name="Google Shape;197;p20"/>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0"/>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 name="Google Shape;199;p20"/>
          <p:cNvGrpSpPr/>
          <p:nvPr/>
        </p:nvGrpSpPr>
        <p:grpSpPr>
          <a:xfrm>
            <a:off x="8008096" y="2108910"/>
            <a:ext cx="199001" cy="2139769"/>
            <a:chOff x="8008096" y="2108910"/>
            <a:chExt cx="199001" cy="2139769"/>
          </a:xfrm>
        </p:grpSpPr>
        <p:sp>
          <p:nvSpPr>
            <p:cNvPr id="200" name="Google Shape;200;p20"/>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0"/>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 name="Google Shape;202;p20"/>
          <p:cNvSpPr/>
          <p:nvPr/>
        </p:nvSpPr>
        <p:spPr>
          <a:xfrm>
            <a:off x="2702019" y="1158651"/>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 name="Google Shape;203;p20"/>
          <p:cNvGrpSpPr/>
          <p:nvPr/>
        </p:nvGrpSpPr>
        <p:grpSpPr>
          <a:xfrm>
            <a:off x="4095146" y="-859690"/>
            <a:ext cx="199001" cy="2139769"/>
            <a:chOff x="8008096" y="2108910"/>
            <a:chExt cx="199001" cy="2139769"/>
          </a:xfrm>
        </p:grpSpPr>
        <p:sp>
          <p:nvSpPr>
            <p:cNvPr id="204" name="Google Shape;204;p20"/>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0"/>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 name="Google Shape;206;p20"/>
          <p:cNvGrpSpPr/>
          <p:nvPr/>
        </p:nvGrpSpPr>
        <p:grpSpPr>
          <a:xfrm>
            <a:off x="6333286" y="3704939"/>
            <a:ext cx="133252" cy="1952377"/>
            <a:chOff x="6780548" y="337714"/>
            <a:chExt cx="133252" cy="1952377"/>
          </a:xfrm>
        </p:grpSpPr>
        <p:sp>
          <p:nvSpPr>
            <p:cNvPr id="207" name="Google Shape;207;p20"/>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0"/>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 name="Google Shape;209;p20"/>
          <p:cNvGrpSpPr/>
          <p:nvPr/>
        </p:nvGrpSpPr>
        <p:grpSpPr>
          <a:xfrm>
            <a:off x="2702021" y="3612763"/>
            <a:ext cx="121172" cy="760495"/>
            <a:chOff x="5245196" y="3136513"/>
            <a:chExt cx="121172" cy="760495"/>
          </a:xfrm>
        </p:grpSpPr>
        <p:sp>
          <p:nvSpPr>
            <p:cNvPr id="210" name="Google Shape;210;p20"/>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0"/>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 name="Google Shape;212;p20"/>
          <p:cNvSpPr/>
          <p:nvPr/>
        </p:nvSpPr>
        <p:spPr>
          <a:xfrm>
            <a:off x="5539523" y="4516718"/>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0"/>
          <p:cNvSpPr/>
          <p:nvPr/>
        </p:nvSpPr>
        <p:spPr>
          <a:xfrm>
            <a:off x="6994217" y="3378784"/>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14" name="Shape 214"/>
        <p:cNvGrpSpPr/>
        <p:nvPr/>
      </p:nvGrpSpPr>
      <p:grpSpPr>
        <a:xfrm>
          <a:off x="0" y="0"/>
          <a:ext cx="0" cy="0"/>
          <a:chOff x="0" y="0"/>
          <a:chExt cx="0" cy="0"/>
        </a:xfrm>
      </p:grpSpPr>
      <p:sp>
        <p:nvSpPr>
          <p:cNvPr id="215" name="Google Shape;215;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16" name="Google Shape;216;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17" name="Google Shape;217;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18" name="Shape 218"/>
        <p:cNvGrpSpPr/>
        <p:nvPr/>
      </p:nvGrpSpPr>
      <p:grpSpPr>
        <a:xfrm>
          <a:off x="0" y="0"/>
          <a:ext cx="0" cy="0"/>
          <a:chOff x="0" y="0"/>
          <a:chExt cx="0" cy="0"/>
        </a:xfrm>
      </p:grpSpPr>
      <p:sp>
        <p:nvSpPr>
          <p:cNvPr id="219" name="Google Shape;219;p22"/>
          <p:cNvSpPr txBox="1"/>
          <p:nvPr>
            <p:ph type="title"/>
          </p:nvPr>
        </p:nvSpPr>
        <p:spPr>
          <a:xfrm>
            <a:off x="581925" y="3391646"/>
            <a:ext cx="4126500" cy="1321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
    <p:spTree>
      <p:nvGrpSpPr>
        <p:cNvPr id="220" name="Shape 220"/>
        <p:cNvGrpSpPr/>
        <p:nvPr/>
      </p:nvGrpSpPr>
      <p:grpSpPr>
        <a:xfrm>
          <a:off x="0" y="0"/>
          <a:ext cx="0" cy="0"/>
          <a:chOff x="0" y="0"/>
          <a:chExt cx="0" cy="0"/>
        </a:xfrm>
      </p:grpSpPr>
      <p:sp>
        <p:nvSpPr>
          <p:cNvPr id="221" name="Google Shape;221;p23"/>
          <p:cNvSpPr txBox="1"/>
          <p:nvPr>
            <p:ph type="ctrTitle"/>
          </p:nvPr>
        </p:nvSpPr>
        <p:spPr>
          <a:xfrm>
            <a:off x="3068675" y="3075325"/>
            <a:ext cx="3055800" cy="54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2400">
                <a:solidFill>
                  <a:schemeClr val="accen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22" name="Google Shape;222;p23"/>
          <p:cNvSpPr txBox="1"/>
          <p:nvPr>
            <p:ph idx="1" type="subTitle"/>
          </p:nvPr>
        </p:nvSpPr>
        <p:spPr>
          <a:xfrm>
            <a:off x="2333000" y="1799075"/>
            <a:ext cx="4478100" cy="7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23" name="Google Shape;223;p23"/>
          <p:cNvSpPr/>
          <p:nvPr/>
        </p:nvSpPr>
        <p:spPr>
          <a:xfrm>
            <a:off x="1621169" y="2890613"/>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3"/>
          <p:cNvSpPr/>
          <p:nvPr/>
        </p:nvSpPr>
        <p:spPr>
          <a:xfrm>
            <a:off x="1238740" y="2106884"/>
            <a:ext cx="121434" cy="121434"/>
          </a:xfrm>
          <a:custGeom>
            <a:rect b="b" l="l" r="r" t="t"/>
            <a:pathLst>
              <a:path extrusionOk="0" h="4634" w="4634">
                <a:moveTo>
                  <a:pt x="0" y="1"/>
                </a:moveTo>
                <a:lnTo>
                  <a:pt x="0" y="4634"/>
                </a:lnTo>
                <a:lnTo>
                  <a:pt x="4633" y="4634"/>
                </a:lnTo>
                <a:lnTo>
                  <a:pt x="46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3"/>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3"/>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3"/>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 name="Google Shape;228;p23"/>
          <p:cNvGrpSpPr/>
          <p:nvPr/>
        </p:nvGrpSpPr>
        <p:grpSpPr>
          <a:xfrm>
            <a:off x="8217007" y="3576772"/>
            <a:ext cx="188886" cy="1181531"/>
            <a:chOff x="2877432" y="975334"/>
            <a:chExt cx="188886" cy="1181531"/>
          </a:xfrm>
        </p:grpSpPr>
        <p:sp>
          <p:nvSpPr>
            <p:cNvPr id="229" name="Google Shape;229;p23"/>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3"/>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3"/>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 name="Google Shape;232;p23"/>
          <p:cNvSpPr/>
          <p:nvPr/>
        </p:nvSpPr>
        <p:spPr>
          <a:xfrm>
            <a:off x="8718796" y="116488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 name="Google Shape;233;p23"/>
          <p:cNvGrpSpPr/>
          <p:nvPr/>
        </p:nvGrpSpPr>
        <p:grpSpPr>
          <a:xfrm>
            <a:off x="7519346" y="3243318"/>
            <a:ext cx="98059" cy="1147596"/>
            <a:chOff x="3347921" y="16006"/>
            <a:chExt cx="98059" cy="1147596"/>
          </a:xfrm>
        </p:grpSpPr>
        <p:sp>
          <p:nvSpPr>
            <p:cNvPr id="234" name="Google Shape;234;p23"/>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3"/>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 name="Google Shape;236;p23"/>
          <p:cNvGrpSpPr/>
          <p:nvPr/>
        </p:nvGrpSpPr>
        <p:grpSpPr>
          <a:xfrm>
            <a:off x="805821" y="2953663"/>
            <a:ext cx="121172" cy="760495"/>
            <a:chOff x="5245196" y="3136513"/>
            <a:chExt cx="121172" cy="760495"/>
          </a:xfrm>
        </p:grpSpPr>
        <p:sp>
          <p:nvSpPr>
            <p:cNvPr id="237" name="Google Shape;237;p23"/>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3"/>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23"/>
          <p:cNvGrpSpPr/>
          <p:nvPr/>
        </p:nvGrpSpPr>
        <p:grpSpPr>
          <a:xfrm>
            <a:off x="250617" y="2402301"/>
            <a:ext cx="188650" cy="2468354"/>
            <a:chOff x="250617" y="2402301"/>
            <a:chExt cx="188650" cy="2468354"/>
          </a:xfrm>
        </p:grpSpPr>
        <p:sp>
          <p:nvSpPr>
            <p:cNvPr id="240" name="Google Shape;240;p23"/>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3"/>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3"/>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3"/>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 name="Google Shape;244;p23"/>
          <p:cNvSpPr/>
          <p:nvPr/>
        </p:nvSpPr>
        <p:spPr>
          <a:xfrm>
            <a:off x="8307214" y="-383977"/>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3"/>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 name="Google Shape;246;p23"/>
          <p:cNvGrpSpPr/>
          <p:nvPr/>
        </p:nvGrpSpPr>
        <p:grpSpPr>
          <a:xfrm>
            <a:off x="2038689" y="173907"/>
            <a:ext cx="57599" cy="831799"/>
            <a:chOff x="2038689" y="173907"/>
            <a:chExt cx="57599" cy="831799"/>
          </a:xfrm>
        </p:grpSpPr>
        <p:sp>
          <p:nvSpPr>
            <p:cNvPr id="247" name="Google Shape;247;p23"/>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3"/>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 name="Google Shape;249;p23"/>
          <p:cNvSpPr/>
          <p:nvPr/>
        </p:nvSpPr>
        <p:spPr>
          <a:xfrm>
            <a:off x="7582340" y="1834534"/>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 name="Google Shape;250;p23"/>
          <p:cNvGrpSpPr/>
          <p:nvPr/>
        </p:nvGrpSpPr>
        <p:grpSpPr>
          <a:xfrm>
            <a:off x="4920170" y="-496491"/>
            <a:ext cx="188886" cy="1181531"/>
            <a:chOff x="2877432" y="975334"/>
            <a:chExt cx="188886" cy="1181531"/>
          </a:xfrm>
        </p:grpSpPr>
        <p:sp>
          <p:nvSpPr>
            <p:cNvPr id="251" name="Google Shape;251;p23"/>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3"/>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3"/>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 name="Google Shape;254;p23"/>
          <p:cNvSpPr/>
          <p:nvPr/>
        </p:nvSpPr>
        <p:spPr>
          <a:xfrm>
            <a:off x="7084804" y="549572"/>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 name="Google Shape;255;p23"/>
          <p:cNvGrpSpPr/>
          <p:nvPr/>
        </p:nvGrpSpPr>
        <p:grpSpPr>
          <a:xfrm>
            <a:off x="3030471" y="-223849"/>
            <a:ext cx="121172" cy="760495"/>
            <a:chOff x="5245196" y="3136513"/>
            <a:chExt cx="121172" cy="760495"/>
          </a:xfrm>
        </p:grpSpPr>
        <p:sp>
          <p:nvSpPr>
            <p:cNvPr id="256" name="Google Shape;256;p23"/>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3"/>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 name="Google Shape;258;p23"/>
          <p:cNvGrpSpPr/>
          <p:nvPr/>
        </p:nvGrpSpPr>
        <p:grpSpPr>
          <a:xfrm>
            <a:off x="2306292" y="2569221"/>
            <a:ext cx="199237" cy="2828935"/>
            <a:chOff x="1608717" y="1280046"/>
            <a:chExt cx="199237" cy="2828935"/>
          </a:xfrm>
        </p:grpSpPr>
        <p:sp>
          <p:nvSpPr>
            <p:cNvPr id="259" name="Google Shape;259;p23"/>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3"/>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3"/>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62" name="Shape 262"/>
        <p:cNvGrpSpPr/>
        <p:nvPr/>
      </p:nvGrpSpPr>
      <p:grpSpPr>
        <a:xfrm>
          <a:off x="0" y="0"/>
          <a:ext cx="0" cy="0"/>
          <a:chOff x="0" y="0"/>
          <a:chExt cx="0" cy="0"/>
        </a:xfrm>
      </p:grpSpPr>
      <p:sp>
        <p:nvSpPr>
          <p:cNvPr id="263" name="Google Shape;263;p24"/>
          <p:cNvSpPr txBox="1"/>
          <p:nvPr>
            <p:ph hasCustomPrompt="1" type="title"/>
          </p:nvPr>
        </p:nvSpPr>
        <p:spPr>
          <a:xfrm>
            <a:off x="1733725" y="856650"/>
            <a:ext cx="5676600" cy="1230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8000">
                <a:solidFill>
                  <a:schemeClr val="accent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64" name="Google Shape;264;p24"/>
          <p:cNvSpPr txBox="1"/>
          <p:nvPr>
            <p:ph idx="1" type="body"/>
          </p:nvPr>
        </p:nvSpPr>
        <p:spPr>
          <a:xfrm>
            <a:off x="3208075" y="2086950"/>
            <a:ext cx="2727900" cy="7155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grpSp>
        <p:nvGrpSpPr>
          <p:cNvPr id="265" name="Google Shape;265;p24"/>
          <p:cNvGrpSpPr/>
          <p:nvPr/>
        </p:nvGrpSpPr>
        <p:grpSpPr>
          <a:xfrm>
            <a:off x="722446" y="3412541"/>
            <a:ext cx="7699120" cy="1883463"/>
            <a:chOff x="4558950" y="838825"/>
            <a:chExt cx="2813800" cy="688350"/>
          </a:xfrm>
        </p:grpSpPr>
        <p:sp>
          <p:nvSpPr>
            <p:cNvPr id="266" name="Google Shape;266;p24"/>
            <p:cNvSpPr/>
            <p:nvPr/>
          </p:nvSpPr>
          <p:spPr>
            <a:xfrm>
              <a:off x="6067275" y="838825"/>
              <a:ext cx="46025" cy="39525"/>
            </a:xfrm>
            <a:custGeom>
              <a:rect b="b" l="l" r="r" t="t"/>
              <a:pathLst>
                <a:path extrusionOk="0" h="1581" w="1841">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4"/>
            <p:cNvSpPr/>
            <p:nvPr/>
          </p:nvSpPr>
          <p:spPr>
            <a:xfrm>
              <a:off x="4703850" y="911275"/>
              <a:ext cx="2580700" cy="613375"/>
            </a:xfrm>
            <a:custGeom>
              <a:rect b="b" l="l" r="r" t="t"/>
              <a:pathLst>
                <a:path extrusionOk="0" h="24535" w="103228">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4"/>
            <p:cNvSpPr/>
            <p:nvPr/>
          </p:nvSpPr>
          <p:spPr>
            <a:xfrm>
              <a:off x="4704175" y="930800"/>
              <a:ext cx="2582575" cy="595725"/>
            </a:xfrm>
            <a:custGeom>
              <a:rect b="b" l="l" r="r" t="t"/>
              <a:pathLst>
                <a:path extrusionOk="0" h="23829" w="103303">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4"/>
            <p:cNvSpPr/>
            <p:nvPr/>
          </p:nvSpPr>
          <p:spPr>
            <a:xfrm>
              <a:off x="4904225" y="1145950"/>
              <a:ext cx="46000" cy="39350"/>
            </a:xfrm>
            <a:custGeom>
              <a:rect b="b" l="l" r="r" t="t"/>
              <a:pathLst>
                <a:path extrusionOk="0" h="1574" w="184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4"/>
            <p:cNvSpPr/>
            <p:nvPr/>
          </p:nvSpPr>
          <p:spPr>
            <a:xfrm>
              <a:off x="5062350" y="1316075"/>
              <a:ext cx="46025" cy="39350"/>
            </a:xfrm>
            <a:custGeom>
              <a:rect b="b" l="l" r="r" t="t"/>
              <a:pathLst>
                <a:path extrusionOk="0" h="1574" w="1841">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4"/>
            <p:cNvSpPr/>
            <p:nvPr/>
          </p:nvSpPr>
          <p:spPr>
            <a:xfrm>
              <a:off x="5209475" y="1350400"/>
              <a:ext cx="39725" cy="39725"/>
            </a:xfrm>
            <a:custGeom>
              <a:rect b="b" l="l" r="r" t="t"/>
              <a:pathLst>
                <a:path extrusionOk="0" h="1589" w="1589">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4"/>
            <p:cNvSpPr/>
            <p:nvPr/>
          </p:nvSpPr>
          <p:spPr>
            <a:xfrm>
              <a:off x="5173875" y="1248975"/>
              <a:ext cx="46025" cy="39450"/>
            </a:xfrm>
            <a:custGeom>
              <a:rect b="b" l="l" r="r" t="t"/>
              <a:pathLst>
                <a:path extrusionOk="0" h="1578" w="1841">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4"/>
            <p:cNvSpPr/>
            <p:nvPr/>
          </p:nvSpPr>
          <p:spPr>
            <a:xfrm>
              <a:off x="5352500" y="938375"/>
              <a:ext cx="46000" cy="39500"/>
            </a:xfrm>
            <a:custGeom>
              <a:rect b="b" l="l" r="r" t="t"/>
              <a:pathLst>
                <a:path extrusionOk="0" h="1580" w="184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4"/>
            <p:cNvSpPr/>
            <p:nvPr/>
          </p:nvSpPr>
          <p:spPr>
            <a:xfrm>
              <a:off x="5722650" y="1358275"/>
              <a:ext cx="46000" cy="39525"/>
            </a:xfrm>
            <a:custGeom>
              <a:rect b="b" l="l" r="r" t="t"/>
              <a:pathLst>
                <a:path extrusionOk="0" h="1581" w="184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4"/>
            <p:cNvSpPr/>
            <p:nvPr/>
          </p:nvSpPr>
          <p:spPr>
            <a:xfrm>
              <a:off x="5859350" y="1157300"/>
              <a:ext cx="46025" cy="39450"/>
            </a:xfrm>
            <a:custGeom>
              <a:rect b="b" l="l" r="r" t="t"/>
              <a:pathLst>
                <a:path extrusionOk="0" h="1578" w="1841">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4"/>
            <p:cNvSpPr/>
            <p:nvPr/>
          </p:nvSpPr>
          <p:spPr>
            <a:xfrm>
              <a:off x="6131225" y="1060900"/>
              <a:ext cx="46025" cy="39350"/>
            </a:xfrm>
            <a:custGeom>
              <a:rect b="b" l="l" r="r" t="t"/>
              <a:pathLst>
                <a:path extrusionOk="0" h="1574" w="1841">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4"/>
            <p:cNvSpPr/>
            <p:nvPr/>
          </p:nvSpPr>
          <p:spPr>
            <a:xfrm>
              <a:off x="6358050" y="914425"/>
              <a:ext cx="46000" cy="39350"/>
            </a:xfrm>
            <a:custGeom>
              <a:rect b="b" l="l" r="r" t="t"/>
              <a:pathLst>
                <a:path extrusionOk="0" h="1574" w="184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4"/>
            <p:cNvSpPr/>
            <p:nvPr/>
          </p:nvSpPr>
          <p:spPr>
            <a:xfrm>
              <a:off x="6510200" y="1128325"/>
              <a:ext cx="46025" cy="39450"/>
            </a:xfrm>
            <a:custGeom>
              <a:rect b="b" l="l" r="r" t="t"/>
              <a:pathLst>
                <a:path extrusionOk="0" h="1578" w="1841">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4"/>
            <p:cNvSpPr/>
            <p:nvPr/>
          </p:nvSpPr>
          <p:spPr>
            <a:xfrm>
              <a:off x="6708025" y="1051150"/>
              <a:ext cx="46025" cy="39425"/>
            </a:xfrm>
            <a:custGeom>
              <a:rect b="b" l="l" r="r" t="t"/>
              <a:pathLst>
                <a:path extrusionOk="0" h="1577" w="1841">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4"/>
            <p:cNvSpPr/>
            <p:nvPr/>
          </p:nvSpPr>
          <p:spPr>
            <a:xfrm>
              <a:off x="7033125" y="1244875"/>
              <a:ext cx="46025" cy="39450"/>
            </a:xfrm>
            <a:custGeom>
              <a:rect b="b" l="l" r="r" t="t"/>
              <a:pathLst>
                <a:path extrusionOk="0" h="1578" w="1841">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4"/>
            <p:cNvSpPr/>
            <p:nvPr/>
          </p:nvSpPr>
          <p:spPr>
            <a:xfrm>
              <a:off x="4898850" y="1313550"/>
              <a:ext cx="46025" cy="39350"/>
            </a:xfrm>
            <a:custGeom>
              <a:rect b="b" l="l" r="r" t="t"/>
              <a:pathLst>
                <a:path extrusionOk="0" h="1574" w="1841">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4"/>
            <p:cNvSpPr/>
            <p:nvPr/>
          </p:nvSpPr>
          <p:spPr>
            <a:xfrm>
              <a:off x="5551575" y="1234800"/>
              <a:ext cx="46025" cy="39350"/>
            </a:xfrm>
            <a:custGeom>
              <a:rect b="b" l="l" r="r" t="t"/>
              <a:pathLst>
                <a:path extrusionOk="0" h="1574" w="1841">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4"/>
            <p:cNvSpPr/>
            <p:nvPr/>
          </p:nvSpPr>
          <p:spPr>
            <a:xfrm>
              <a:off x="5887400" y="907725"/>
              <a:ext cx="45075" cy="39575"/>
            </a:xfrm>
            <a:custGeom>
              <a:rect b="b" l="l" r="r" t="t"/>
              <a:pathLst>
                <a:path extrusionOk="0" h="1583" w="1803">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4"/>
            <p:cNvSpPr/>
            <p:nvPr/>
          </p:nvSpPr>
          <p:spPr>
            <a:xfrm>
              <a:off x="6166200" y="1209275"/>
              <a:ext cx="39700" cy="39725"/>
            </a:xfrm>
            <a:custGeom>
              <a:rect b="b" l="l" r="r" t="t"/>
              <a:pathLst>
                <a:path extrusionOk="0" h="1589" w="1588">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4"/>
            <p:cNvSpPr/>
            <p:nvPr/>
          </p:nvSpPr>
          <p:spPr>
            <a:xfrm>
              <a:off x="6373800" y="1380650"/>
              <a:ext cx="39700" cy="39400"/>
            </a:xfrm>
            <a:custGeom>
              <a:rect b="b" l="l" r="r" t="t"/>
              <a:pathLst>
                <a:path extrusionOk="0" h="1576" w="1588">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4"/>
            <p:cNvSpPr/>
            <p:nvPr/>
          </p:nvSpPr>
          <p:spPr>
            <a:xfrm>
              <a:off x="6594950" y="1344425"/>
              <a:ext cx="46000" cy="39350"/>
            </a:xfrm>
            <a:custGeom>
              <a:rect b="b" l="l" r="r" t="t"/>
              <a:pathLst>
                <a:path extrusionOk="0" h="1574" w="184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4"/>
            <p:cNvSpPr/>
            <p:nvPr/>
          </p:nvSpPr>
          <p:spPr>
            <a:xfrm>
              <a:off x="6731025" y="1382850"/>
              <a:ext cx="46025" cy="39475"/>
            </a:xfrm>
            <a:custGeom>
              <a:rect b="b" l="l" r="r" t="t"/>
              <a:pathLst>
                <a:path extrusionOk="0" h="1579" w="1841">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4"/>
            <p:cNvSpPr/>
            <p:nvPr/>
          </p:nvSpPr>
          <p:spPr>
            <a:xfrm>
              <a:off x="6891700" y="1116350"/>
              <a:ext cx="46000" cy="39350"/>
            </a:xfrm>
            <a:custGeom>
              <a:rect b="b" l="l" r="r" t="t"/>
              <a:pathLst>
                <a:path extrusionOk="0" h="1574" w="184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4"/>
            <p:cNvSpPr/>
            <p:nvPr/>
          </p:nvSpPr>
          <p:spPr>
            <a:xfrm>
              <a:off x="7059275" y="1035400"/>
              <a:ext cx="46025" cy="39450"/>
            </a:xfrm>
            <a:custGeom>
              <a:rect b="b" l="l" r="r" t="t"/>
              <a:pathLst>
                <a:path extrusionOk="0" h="1578" w="1841">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4"/>
            <p:cNvSpPr/>
            <p:nvPr/>
          </p:nvSpPr>
          <p:spPr>
            <a:xfrm>
              <a:off x="4708275" y="856450"/>
              <a:ext cx="2575650" cy="667875"/>
            </a:xfrm>
            <a:custGeom>
              <a:rect b="b" l="l" r="r" t="t"/>
              <a:pathLst>
                <a:path extrusionOk="0" h="26715" w="103026">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4"/>
            <p:cNvSpPr/>
            <p:nvPr/>
          </p:nvSpPr>
          <p:spPr>
            <a:xfrm>
              <a:off x="4558950" y="1523350"/>
              <a:ext cx="2813800" cy="3825"/>
            </a:xfrm>
            <a:custGeom>
              <a:rect b="b" l="l" r="r" t="t"/>
              <a:pathLst>
                <a:path extrusionOk="0" h="153" w="112552">
                  <a:moveTo>
                    <a:pt x="1" y="1"/>
                  </a:moveTo>
                  <a:lnTo>
                    <a:pt x="1" y="152"/>
                  </a:lnTo>
                  <a:lnTo>
                    <a:pt x="112552" y="152"/>
                  </a:lnTo>
                  <a:lnTo>
                    <a:pt x="112552"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4"/>
            <p:cNvSpPr/>
            <p:nvPr/>
          </p:nvSpPr>
          <p:spPr>
            <a:xfrm>
              <a:off x="4967225" y="1418775"/>
              <a:ext cx="46025" cy="39450"/>
            </a:xfrm>
            <a:custGeom>
              <a:rect b="b" l="l" r="r" t="t"/>
              <a:pathLst>
                <a:path extrusionOk="0" h="1578" w="1841">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4"/>
            <p:cNvSpPr/>
            <p:nvPr/>
          </p:nvSpPr>
          <p:spPr>
            <a:xfrm>
              <a:off x="5101172" y="992325"/>
              <a:ext cx="42875" cy="39850"/>
            </a:xfrm>
            <a:custGeom>
              <a:rect b="b" l="l" r="r" t="t"/>
              <a:pathLst>
                <a:path extrusionOk="0" h="1594" w="1715">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4"/>
            <p:cNvSpPr/>
            <p:nvPr/>
          </p:nvSpPr>
          <p:spPr>
            <a:xfrm>
              <a:off x="5364775" y="1136200"/>
              <a:ext cx="46025" cy="39450"/>
            </a:xfrm>
            <a:custGeom>
              <a:rect b="b" l="l" r="r" t="t"/>
              <a:pathLst>
                <a:path extrusionOk="0" h="1578" w="1841">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4"/>
            <p:cNvSpPr/>
            <p:nvPr/>
          </p:nvSpPr>
          <p:spPr>
            <a:xfrm>
              <a:off x="5581825" y="976800"/>
              <a:ext cx="46025" cy="39525"/>
            </a:xfrm>
            <a:custGeom>
              <a:rect b="b" l="l" r="r" t="t"/>
              <a:pathLst>
                <a:path extrusionOk="0" h="1581" w="1841">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4"/>
            <p:cNvSpPr/>
            <p:nvPr/>
          </p:nvSpPr>
          <p:spPr>
            <a:xfrm>
              <a:off x="5838875" y="1036025"/>
              <a:ext cx="46025" cy="39450"/>
            </a:xfrm>
            <a:custGeom>
              <a:rect b="b" l="l" r="r" t="t"/>
              <a:pathLst>
                <a:path extrusionOk="0" h="1578" w="1841">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4"/>
            <p:cNvSpPr/>
            <p:nvPr/>
          </p:nvSpPr>
          <p:spPr>
            <a:xfrm>
              <a:off x="6316150" y="1138400"/>
              <a:ext cx="39700" cy="39400"/>
            </a:xfrm>
            <a:custGeom>
              <a:rect b="b" l="l" r="r" t="t"/>
              <a:pathLst>
                <a:path extrusionOk="0" h="1576" w="1588">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4"/>
            <p:cNvSpPr/>
            <p:nvPr/>
          </p:nvSpPr>
          <p:spPr>
            <a:xfrm>
              <a:off x="6675275" y="1230075"/>
              <a:ext cx="46000" cy="39350"/>
            </a:xfrm>
            <a:custGeom>
              <a:rect b="b" l="l" r="r" t="t"/>
              <a:pathLst>
                <a:path extrusionOk="0" h="1574" w="184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4"/>
            <p:cNvSpPr/>
            <p:nvPr/>
          </p:nvSpPr>
          <p:spPr>
            <a:xfrm>
              <a:off x="6863325" y="967025"/>
              <a:ext cx="46350" cy="39350"/>
            </a:xfrm>
            <a:custGeom>
              <a:rect b="b" l="l" r="r" t="t"/>
              <a:pathLst>
                <a:path extrusionOk="0" h="1574" w="1854">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4"/>
            <p:cNvSpPr/>
            <p:nvPr/>
          </p:nvSpPr>
          <p:spPr>
            <a:xfrm>
              <a:off x="6956275" y="1323000"/>
              <a:ext cx="46000" cy="39350"/>
            </a:xfrm>
            <a:custGeom>
              <a:rect b="b" l="l" r="r" t="t"/>
              <a:pathLst>
                <a:path extrusionOk="0" h="1574" w="184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301" name="Shape 301"/>
        <p:cNvGrpSpPr/>
        <p:nvPr/>
      </p:nvGrpSpPr>
      <p:grpSpPr>
        <a:xfrm>
          <a:off x="0" y="0"/>
          <a:ext cx="0" cy="0"/>
          <a:chOff x="0" y="0"/>
          <a:chExt cx="0" cy="0"/>
        </a:xfrm>
      </p:grpSpPr>
      <p:sp>
        <p:nvSpPr>
          <p:cNvPr id="302" name="Google Shape;302;p25"/>
          <p:cNvSpPr txBox="1"/>
          <p:nvPr>
            <p:ph idx="1" type="subTitle"/>
          </p:nvPr>
        </p:nvSpPr>
        <p:spPr>
          <a:xfrm>
            <a:off x="6429027"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303" name="Google Shape;303;p25"/>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5"/>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5"/>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5"/>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5"/>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5"/>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5"/>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5"/>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5"/>
          <p:cNvSpPr/>
          <p:nvPr/>
        </p:nvSpPr>
        <p:spPr>
          <a:xfrm>
            <a:off x="285750" y="454265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5"/>
          <p:cNvSpPr/>
          <p:nvPr/>
        </p:nvSpPr>
        <p:spPr>
          <a:xfrm>
            <a:off x="439150" y="48034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5"/>
          <p:cNvSpPr txBox="1"/>
          <p:nvPr>
            <p:ph type="ctrTitle"/>
          </p:nvPr>
        </p:nvSpPr>
        <p:spPr>
          <a:xfrm>
            <a:off x="970814" y="3396800"/>
            <a:ext cx="2152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314" name="Google Shape;314;p25"/>
          <p:cNvSpPr txBox="1"/>
          <p:nvPr>
            <p:ph idx="2" type="subTitle"/>
          </p:nvPr>
        </p:nvSpPr>
        <p:spPr>
          <a:xfrm>
            <a:off x="970814"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315" name="Google Shape;315;p25"/>
          <p:cNvSpPr txBox="1"/>
          <p:nvPr>
            <p:ph hasCustomPrompt="1" idx="3" type="title"/>
          </p:nvPr>
        </p:nvSpPr>
        <p:spPr>
          <a:xfrm>
            <a:off x="970814"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316" name="Google Shape;316;p25"/>
          <p:cNvSpPr txBox="1"/>
          <p:nvPr>
            <p:ph idx="4" type="ctrTitle"/>
          </p:nvPr>
        </p:nvSpPr>
        <p:spPr>
          <a:xfrm>
            <a:off x="3690348" y="3396800"/>
            <a:ext cx="13866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317" name="Google Shape;317;p25"/>
          <p:cNvSpPr txBox="1"/>
          <p:nvPr>
            <p:ph idx="5" type="subTitle"/>
          </p:nvPr>
        </p:nvSpPr>
        <p:spPr>
          <a:xfrm>
            <a:off x="3690341"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318" name="Google Shape;318;p25"/>
          <p:cNvSpPr txBox="1"/>
          <p:nvPr>
            <p:ph hasCustomPrompt="1" idx="6" type="title"/>
          </p:nvPr>
        </p:nvSpPr>
        <p:spPr>
          <a:xfrm>
            <a:off x="3690341"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319" name="Google Shape;319;p25"/>
          <p:cNvSpPr txBox="1"/>
          <p:nvPr>
            <p:ph idx="7" type="ctrTitle"/>
          </p:nvPr>
        </p:nvSpPr>
        <p:spPr>
          <a:xfrm>
            <a:off x="618825" y="411675"/>
            <a:ext cx="4576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20" name="Google Shape;320;p25"/>
          <p:cNvSpPr txBox="1"/>
          <p:nvPr>
            <p:ph idx="8" type="ctrTitle"/>
          </p:nvPr>
        </p:nvSpPr>
        <p:spPr>
          <a:xfrm>
            <a:off x="6428436" y="3377738"/>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321" name="Google Shape;321;p25"/>
          <p:cNvSpPr txBox="1"/>
          <p:nvPr>
            <p:ph hasCustomPrompt="1" idx="9" type="title"/>
          </p:nvPr>
        </p:nvSpPr>
        <p:spPr>
          <a:xfrm>
            <a:off x="6428436"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322" name="Google Shape;322;p25"/>
          <p:cNvSpPr txBox="1"/>
          <p:nvPr>
            <p:ph idx="13" type="ctrTitle"/>
          </p:nvPr>
        </p:nvSpPr>
        <p:spPr>
          <a:xfrm>
            <a:off x="6429027" y="3396800"/>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
    <p:spTree>
      <p:nvGrpSpPr>
        <p:cNvPr id="323" name="Shape 323"/>
        <p:cNvGrpSpPr/>
        <p:nvPr/>
      </p:nvGrpSpPr>
      <p:grpSpPr>
        <a:xfrm>
          <a:off x="0" y="0"/>
          <a:ext cx="0" cy="0"/>
          <a:chOff x="0" y="0"/>
          <a:chExt cx="0" cy="0"/>
        </a:xfrm>
      </p:grpSpPr>
      <p:sp>
        <p:nvSpPr>
          <p:cNvPr id="324" name="Google Shape;324;p26"/>
          <p:cNvSpPr txBox="1"/>
          <p:nvPr>
            <p:ph type="ctrTitle"/>
          </p:nvPr>
        </p:nvSpPr>
        <p:spPr>
          <a:xfrm>
            <a:off x="4696481" y="1365079"/>
            <a:ext cx="26556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25" name="Google Shape;325;p26"/>
          <p:cNvSpPr txBox="1"/>
          <p:nvPr>
            <p:ph idx="1" type="subTitle"/>
          </p:nvPr>
        </p:nvSpPr>
        <p:spPr>
          <a:xfrm>
            <a:off x="4696481" y="1835141"/>
            <a:ext cx="3039300" cy="93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6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6" name="Google Shape;326;p26"/>
          <p:cNvSpPr txBox="1"/>
          <p:nvPr>
            <p:ph idx="2" type="ctrTitle"/>
          </p:nvPr>
        </p:nvSpPr>
        <p:spPr>
          <a:xfrm>
            <a:off x="1900150" y="3127942"/>
            <a:ext cx="24729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27" name="Google Shape;327;p26"/>
          <p:cNvSpPr txBox="1"/>
          <p:nvPr>
            <p:ph idx="3" type="subTitle"/>
          </p:nvPr>
        </p:nvSpPr>
        <p:spPr>
          <a:xfrm>
            <a:off x="1333875" y="3598390"/>
            <a:ext cx="3039300" cy="1179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6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8" name="Google Shape;328;p26"/>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6"/>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6"/>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6"/>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 name="Google Shape;332;p26"/>
          <p:cNvGrpSpPr/>
          <p:nvPr/>
        </p:nvGrpSpPr>
        <p:grpSpPr>
          <a:xfrm>
            <a:off x="6626134" y="-164562"/>
            <a:ext cx="121172" cy="760495"/>
            <a:chOff x="5245196" y="3136513"/>
            <a:chExt cx="121172" cy="760495"/>
          </a:xfrm>
        </p:grpSpPr>
        <p:sp>
          <p:nvSpPr>
            <p:cNvPr id="333" name="Google Shape;333;p26"/>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6"/>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5" name="Google Shape;335;p26"/>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6"/>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6"/>
          <p:cNvSpPr txBox="1"/>
          <p:nvPr>
            <p:ph idx="4"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_1">
    <p:spTree>
      <p:nvGrpSpPr>
        <p:cNvPr id="338" name="Shape 338"/>
        <p:cNvGrpSpPr/>
        <p:nvPr/>
      </p:nvGrpSpPr>
      <p:grpSpPr>
        <a:xfrm>
          <a:off x="0" y="0"/>
          <a:ext cx="0" cy="0"/>
          <a:chOff x="0" y="0"/>
          <a:chExt cx="0" cy="0"/>
        </a:xfrm>
      </p:grpSpPr>
      <p:sp>
        <p:nvSpPr>
          <p:cNvPr id="339" name="Google Shape;339;p27"/>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7"/>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7"/>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7"/>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 name="Google Shape;343;p27"/>
          <p:cNvGrpSpPr/>
          <p:nvPr/>
        </p:nvGrpSpPr>
        <p:grpSpPr>
          <a:xfrm>
            <a:off x="6626134" y="-164562"/>
            <a:ext cx="121172" cy="760495"/>
            <a:chOff x="5245196" y="3136513"/>
            <a:chExt cx="121172" cy="760495"/>
          </a:xfrm>
        </p:grpSpPr>
        <p:sp>
          <p:nvSpPr>
            <p:cNvPr id="344" name="Google Shape;344;p27"/>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7"/>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6" name="Google Shape;346;p27"/>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7"/>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7"/>
          <p:cNvSpPr txBox="1"/>
          <p:nvPr>
            <p:ph type="ctrTitle"/>
          </p:nvPr>
        </p:nvSpPr>
        <p:spPr>
          <a:xfrm>
            <a:off x="891226"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49" name="Google Shape;349;p27"/>
          <p:cNvSpPr txBox="1"/>
          <p:nvPr>
            <p:ph idx="1" type="subTitle"/>
          </p:nvPr>
        </p:nvSpPr>
        <p:spPr>
          <a:xfrm>
            <a:off x="891226"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0" name="Google Shape;350;p27"/>
          <p:cNvSpPr txBox="1"/>
          <p:nvPr>
            <p:ph idx="2" type="ctrTitle"/>
          </p:nvPr>
        </p:nvSpPr>
        <p:spPr>
          <a:xfrm>
            <a:off x="3503173"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51" name="Google Shape;351;p27"/>
          <p:cNvSpPr txBox="1"/>
          <p:nvPr>
            <p:ph idx="3" type="subTitle"/>
          </p:nvPr>
        </p:nvSpPr>
        <p:spPr>
          <a:xfrm>
            <a:off x="3503173"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2" name="Google Shape;352;p27"/>
          <p:cNvSpPr txBox="1"/>
          <p:nvPr>
            <p:ph idx="4" type="ctrTitle"/>
          </p:nvPr>
        </p:nvSpPr>
        <p:spPr>
          <a:xfrm>
            <a:off x="6124594"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53" name="Google Shape;353;p27"/>
          <p:cNvSpPr txBox="1"/>
          <p:nvPr>
            <p:ph idx="5" type="subTitle"/>
          </p:nvPr>
        </p:nvSpPr>
        <p:spPr>
          <a:xfrm>
            <a:off x="6124594"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4" name="Google Shape;354;p27"/>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355" name="Shape 355"/>
        <p:cNvGrpSpPr/>
        <p:nvPr/>
      </p:nvGrpSpPr>
      <p:grpSpPr>
        <a:xfrm>
          <a:off x="0" y="0"/>
          <a:ext cx="0" cy="0"/>
          <a:chOff x="0" y="0"/>
          <a:chExt cx="0" cy="0"/>
        </a:xfrm>
      </p:grpSpPr>
      <p:sp>
        <p:nvSpPr>
          <p:cNvPr id="356" name="Google Shape;356;p28"/>
          <p:cNvSpPr txBox="1"/>
          <p:nvPr>
            <p:ph type="ctrTitle"/>
          </p:nvPr>
        </p:nvSpPr>
        <p:spPr>
          <a:xfrm>
            <a:off x="1121525"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57" name="Google Shape;357;p28"/>
          <p:cNvSpPr txBox="1"/>
          <p:nvPr>
            <p:ph idx="1" type="subTitle"/>
          </p:nvPr>
        </p:nvSpPr>
        <p:spPr>
          <a:xfrm>
            <a:off x="961925" y="1643751"/>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8" name="Google Shape;358;p28"/>
          <p:cNvSpPr txBox="1"/>
          <p:nvPr>
            <p:ph idx="2" type="ctrTitle"/>
          </p:nvPr>
        </p:nvSpPr>
        <p:spPr>
          <a:xfrm>
            <a:off x="3628263"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59" name="Google Shape;359;p28"/>
          <p:cNvSpPr txBox="1"/>
          <p:nvPr>
            <p:ph idx="3" type="subTitle"/>
          </p:nvPr>
        </p:nvSpPr>
        <p:spPr>
          <a:xfrm>
            <a:off x="3468663" y="1643759"/>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0" name="Google Shape;360;p28"/>
          <p:cNvSpPr txBox="1"/>
          <p:nvPr>
            <p:ph idx="4" type="ctrTitle"/>
          </p:nvPr>
        </p:nvSpPr>
        <p:spPr>
          <a:xfrm>
            <a:off x="6142624"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61" name="Google Shape;361;p28"/>
          <p:cNvSpPr txBox="1"/>
          <p:nvPr>
            <p:ph idx="5" type="subTitle"/>
          </p:nvPr>
        </p:nvSpPr>
        <p:spPr>
          <a:xfrm>
            <a:off x="5947924" y="1643751"/>
            <a:ext cx="22707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2" name="Google Shape;362;p28"/>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63" name="Google Shape;363;p28"/>
          <p:cNvSpPr txBox="1"/>
          <p:nvPr>
            <p:ph idx="7" type="ctrTitle"/>
          </p:nvPr>
        </p:nvSpPr>
        <p:spPr>
          <a:xfrm>
            <a:off x="1121525"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64" name="Google Shape;364;p28"/>
          <p:cNvSpPr txBox="1"/>
          <p:nvPr>
            <p:ph idx="8" type="subTitle"/>
          </p:nvPr>
        </p:nvSpPr>
        <p:spPr>
          <a:xfrm>
            <a:off x="961925" y="3479251"/>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5" name="Google Shape;365;p28"/>
          <p:cNvSpPr txBox="1"/>
          <p:nvPr>
            <p:ph idx="9" type="ctrTitle"/>
          </p:nvPr>
        </p:nvSpPr>
        <p:spPr>
          <a:xfrm>
            <a:off x="3628263"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66" name="Google Shape;366;p28"/>
          <p:cNvSpPr txBox="1"/>
          <p:nvPr>
            <p:ph idx="13" type="subTitle"/>
          </p:nvPr>
        </p:nvSpPr>
        <p:spPr>
          <a:xfrm>
            <a:off x="3533613" y="3479251"/>
            <a:ext cx="20706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7" name="Google Shape;367;p28"/>
          <p:cNvSpPr txBox="1"/>
          <p:nvPr>
            <p:ph idx="14" type="ctrTitle"/>
          </p:nvPr>
        </p:nvSpPr>
        <p:spPr>
          <a:xfrm>
            <a:off x="6142624"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68" name="Google Shape;368;p28"/>
          <p:cNvSpPr txBox="1"/>
          <p:nvPr>
            <p:ph idx="15" type="subTitle"/>
          </p:nvPr>
        </p:nvSpPr>
        <p:spPr>
          <a:xfrm>
            <a:off x="5947924" y="3479251"/>
            <a:ext cx="22707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9" name="Google Shape;369;p28"/>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8"/>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8"/>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8"/>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8"/>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8"/>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8"/>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8"/>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8"/>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378" name="Shape 378"/>
        <p:cNvGrpSpPr/>
        <p:nvPr/>
      </p:nvGrpSpPr>
      <p:grpSpPr>
        <a:xfrm>
          <a:off x="0" y="0"/>
          <a:ext cx="0" cy="0"/>
          <a:chOff x="0" y="0"/>
          <a:chExt cx="0" cy="0"/>
        </a:xfrm>
      </p:grpSpPr>
      <p:sp>
        <p:nvSpPr>
          <p:cNvPr id="379" name="Google Shape;379;p29"/>
          <p:cNvSpPr txBox="1"/>
          <p:nvPr>
            <p:ph type="ctrTitle"/>
          </p:nvPr>
        </p:nvSpPr>
        <p:spPr>
          <a:xfrm>
            <a:off x="1218541" y="13731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80" name="Google Shape;380;p29"/>
          <p:cNvSpPr txBox="1"/>
          <p:nvPr>
            <p:ph idx="1" type="subTitle"/>
          </p:nvPr>
        </p:nvSpPr>
        <p:spPr>
          <a:xfrm>
            <a:off x="1218541" y="1865495"/>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81" name="Google Shape;381;p29"/>
          <p:cNvSpPr txBox="1"/>
          <p:nvPr>
            <p:ph idx="2" type="ctrTitle"/>
          </p:nvPr>
        </p:nvSpPr>
        <p:spPr>
          <a:xfrm>
            <a:off x="6054555" y="13731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82" name="Google Shape;382;p29"/>
          <p:cNvSpPr txBox="1"/>
          <p:nvPr>
            <p:ph idx="3" type="subTitle"/>
          </p:nvPr>
        </p:nvSpPr>
        <p:spPr>
          <a:xfrm>
            <a:off x="6054555" y="1865495"/>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83" name="Google Shape;383;p29"/>
          <p:cNvSpPr txBox="1"/>
          <p:nvPr>
            <p:ph idx="4" type="ctrTitle"/>
          </p:nvPr>
        </p:nvSpPr>
        <p:spPr>
          <a:xfrm>
            <a:off x="1218541" y="277880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84" name="Google Shape;384;p29"/>
          <p:cNvSpPr txBox="1"/>
          <p:nvPr>
            <p:ph idx="5" type="subTitle"/>
          </p:nvPr>
        </p:nvSpPr>
        <p:spPr>
          <a:xfrm>
            <a:off x="1116841" y="3271106"/>
            <a:ext cx="20847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85" name="Google Shape;385;p29"/>
          <p:cNvSpPr txBox="1"/>
          <p:nvPr>
            <p:ph idx="6" type="ctrTitle"/>
          </p:nvPr>
        </p:nvSpPr>
        <p:spPr>
          <a:xfrm>
            <a:off x="6054555" y="277880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86" name="Google Shape;386;p29"/>
          <p:cNvSpPr txBox="1"/>
          <p:nvPr>
            <p:ph idx="7" type="subTitle"/>
          </p:nvPr>
        </p:nvSpPr>
        <p:spPr>
          <a:xfrm>
            <a:off x="6054555" y="3271106"/>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87" name="Google Shape;387;p29"/>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88" name="Google Shape;388;p29"/>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9"/>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9"/>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9"/>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9"/>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9"/>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9"/>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9"/>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9"/>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9"/>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2_1">
    <p:spTree>
      <p:nvGrpSpPr>
        <p:cNvPr id="398" name="Shape 398"/>
        <p:cNvGrpSpPr/>
        <p:nvPr/>
      </p:nvGrpSpPr>
      <p:grpSpPr>
        <a:xfrm>
          <a:off x="0" y="0"/>
          <a:ext cx="0" cy="0"/>
          <a:chOff x="0" y="0"/>
          <a:chExt cx="0" cy="0"/>
        </a:xfrm>
      </p:grpSpPr>
      <p:sp>
        <p:nvSpPr>
          <p:cNvPr id="399" name="Google Shape;399;p30"/>
          <p:cNvSpPr txBox="1"/>
          <p:nvPr>
            <p:ph type="ctrTitle"/>
          </p:nvPr>
        </p:nvSpPr>
        <p:spPr>
          <a:xfrm>
            <a:off x="915161" y="2299544"/>
            <a:ext cx="1881300" cy="6447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400" name="Google Shape;400;p30"/>
          <p:cNvSpPr txBox="1"/>
          <p:nvPr>
            <p:ph idx="1" type="subTitle"/>
          </p:nvPr>
        </p:nvSpPr>
        <p:spPr>
          <a:xfrm>
            <a:off x="879139" y="1777397"/>
            <a:ext cx="1917300" cy="644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401" name="Google Shape;401;p30"/>
          <p:cNvSpPr txBox="1"/>
          <p:nvPr>
            <p:ph idx="2" type="ctrTitle"/>
          </p:nvPr>
        </p:nvSpPr>
        <p:spPr>
          <a:xfrm>
            <a:off x="6345518" y="2299544"/>
            <a:ext cx="1881300" cy="644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402" name="Google Shape;402;p30"/>
          <p:cNvSpPr txBox="1"/>
          <p:nvPr>
            <p:ph idx="3" type="subTitle"/>
          </p:nvPr>
        </p:nvSpPr>
        <p:spPr>
          <a:xfrm>
            <a:off x="6345518" y="1777397"/>
            <a:ext cx="1881300" cy="644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403" name="Google Shape;403;p30"/>
          <p:cNvSpPr txBox="1"/>
          <p:nvPr>
            <p:ph idx="4" type="ctrTitle"/>
          </p:nvPr>
        </p:nvSpPr>
        <p:spPr>
          <a:xfrm>
            <a:off x="915161" y="2861525"/>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404" name="Google Shape;404;p30"/>
          <p:cNvSpPr txBox="1"/>
          <p:nvPr>
            <p:ph idx="5" type="subTitle"/>
          </p:nvPr>
        </p:nvSpPr>
        <p:spPr>
          <a:xfrm>
            <a:off x="915161" y="3353275"/>
            <a:ext cx="1881300" cy="644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405" name="Google Shape;405;p30"/>
          <p:cNvSpPr txBox="1"/>
          <p:nvPr>
            <p:ph idx="6" type="ctrTitle"/>
          </p:nvPr>
        </p:nvSpPr>
        <p:spPr>
          <a:xfrm>
            <a:off x="6345518" y="2861525"/>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406" name="Google Shape;406;p30"/>
          <p:cNvSpPr txBox="1"/>
          <p:nvPr>
            <p:ph idx="7" type="subTitle"/>
          </p:nvPr>
        </p:nvSpPr>
        <p:spPr>
          <a:xfrm>
            <a:off x="6345518" y="3353275"/>
            <a:ext cx="16566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407" name="Google Shape;407;p30"/>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408" name="Google Shape;408;p30"/>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0"/>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0"/>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0"/>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0"/>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0"/>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0"/>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0"/>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0"/>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0"/>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418" name="Shape 418"/>
        <p:cNvGrpSpPr/>
        <p:nvPr/>
      </p:nvGrpSpPr>
      <p:grpSpPr>
        <a:xfrm>
          <a:off x="0" y="0"/>
          <a:ext cx="0" cy="0"/>
          <a:chOff x="0" y="0"/>
          <a:chExt cx="0" cy="0"/>
        </a:xfrm>
      </p:grpSpPr>
      <p:sp>
        <p:nvSpPr>
          <p:cNvPr id="419" name="Google Shape;419;p31"/>
          <p:cNvSpPr txBox="1"/>
          <p:nvPr>
            <p:ph type="title"/>
          </p:nvPr>
        </p:nvSpPr>
        <p:spPr>
          <a:xfrm>
            <a:off x="2471150" y="1830075"/>
            <a:ext cx="3823200" cy="1121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7200">
                <a:solidFill>
                  <a:schemeClr val="lt1"/>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20" name="Google Shape;420;p31"/>
          <p:cNvSpPr txBox="1"/>
          <p:nvPr>
            <p:ph idx="1" type="subTitle"/>
          </p:nvPr>
        </p:nvSpPr>
        <p:spPr>
          <a:xfrm>
            <a:off x="2902550" y="540000"/>
            <a:ext cx="2960400" cy="135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21" name="Google Shape;421;p31"/>
          <p:cNvSpPr txBox="1"/>
          <p:nvPr/>
        </p:nvSpPr>
        <p:spPr>
          <a:xfrm>
            <a:off x="2289500" y="3592806"/>
            <a:ext cx="4186500" cy="931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val="tx"/>
                    </a:ext>
                  </a:extLst>
                </a:hlinkClick>
              </a:rPr>
              <a:t>Freepik</a:t>
            </a:r>
            <a:endParaRPr sz="1000">
              <a:solidFill>
                <a:schemeClr val="accent3"/>
              </a:solidFill>
              <a:latin typeface="Maven Pro"/>
              <a:ea typeface="Maven Pro"/>
              <a:cs typeface="Maven Pro"/>
              <a:sym typeface="Maven Pro"/>
            </a:endParaRPr>
          </a:p>
        </p:txBody>
      </p:sp>
      <p:sp>
        <p:nvSpPr>
          <p:cNvPr id="422" name="Google Shape;422;p31"/>
          <p:cNvSpPr/>
          <p:nvPr/>
        </p:nvSpPr>
        <p:spPr>
          <a:xfrm>
            <a:off x="858247" y="1380669"/>
            <a:ext cx="130760" cy="131015"/>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1"/>
          <p:cNvSpPr/>
          <p:nvPr/>
        </p:nvSpPr>
        <p:spPr>
          <a:xfrm>
            <a:off x="1802448" y="4340187"/>
            <a:ext cx="131015" cy="131015"/>
          </a:xfrm>
          <a:custGeom>
            <a:rect b="b" l="l" r="r" t="t"/>
            <a:pathLst>
              <a:path extrusionOk="0" h="4634" w="4634">
                <a:moveTo>
                  <a:pt x="1" y="0"/>
                </a:moveTo>
                <a:lnTo>
                  <a:pt x="1" y="4633"/>
                </a:lnTo>
                <a:lnTo>
                  <a:pt x="4634" y="4633"/>
                </a:lnTo>
                <a:lnTo>
                  <a:pt x="4634"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1"/>
          <p:cNvSpPr/>
          <p:nvPr/>
        </p:nvSpPr>
        <p:spPr>
          <a:xfrm>
            <a:off x="7196621" y="809541"/>
            <a:ext cx="131015" cy="131015"/>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1"/>
          <p:cNvSpPr/>
          <p:nvPr/>
        </p:nvSpPr>
        <p:spPr>
          <a:xfrm>
            <a:off x="7826485" y="4005523"/>
            <a:ext cx="105796" cy="106050"/>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1"/>
          <p:cNvSpPr/>
          <p:nvPr/>
        </p:nvSpPr>
        <p:spPr>
          <a:xfrm>
            <a:off x="6669747" y="3108456"/>
            <a:ext cx="62397" cy="62397"/>
          </a:xfrm>
          <a:custGeom>
            <a:rect b="b" l="l" r="r" t="t"/>
            <a:pathLst>
              <a:path extrusionOk="0" fill="none" h="2207" w="2207">
                <a:moveTo>
                  <a:pt x="0" y="1"/>
                </a:moveTo>
                <a:lnTo>
                  <a:pt x="2206" y="1"/>
                </a:lnTo>
                <a:lnTo>
                  <a:pt x="2206" y="2207"/>
                </a:lnTo>
                <a:lnTo>
                  <a:pt x="0" y="2207"/>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1"/>
          <p:cNvSpPr/>
          <p:nvPr/>
        </p:nvSpPr>
        <p:spPr>
          <a:xfrm>
            <a:off x="2127273" y="2530788"/>
            <a:ext cx="112298" cy="112553"/>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1"/>
          <p:cNvSpPr/>
          <p:nvPr/>
        </p:nvSpPr>
        <p:spPr>
          <a:xfrm>
            <a:off x="7418926" y="3240515"/>
            <a:ext cx="112298" cy="112553"/>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1"/>
          <p:cNvSpPr/>
          <p:nvPr/>
        </p:nvSpPr>
        <p:spPr>
          <a:xfrm>
            <a:off x="7751274" y="1218584"/>
            <a:ext cx="86853" cy="86825"/>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 name="Google Shape;430;p31"/>
          <p:cNvGrpSpPr/>
          <p:nvPr/>
        </p:nvGrpSpPr>
        <p:grpSpPr>
          <a:xfrm>
            <a:off x="6669747" y="-389684"/>
            <a:ext cx="143766" cy="2106420"/>
            <a:chOff x="6780548" y="337714"/>
            <a:chExt cx="133252" cy="1952377"/>
          </a:xfrm>
        </p:grpSpPr>
        <p:sp>
          <p:nvSpPr>
            <p:cNvPr id="431" name="Google Shape;431;p31"/>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1"/>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 name="Google Shape;433;p31"/>
          <p:cNvGrpSpPr/>
          <p:nvPr/>
        </p:nvGrpSpPr>
        <p:grpSpPr>
          <a:xfrm>
            <a:off x="1510029" y="507749"/>
            <a:ext cx="203534" cy="2663107"/>
            <a:chOff x="250617" y="2402301"/>
            <a:chExt cx="188650" cy="2468354"/>
          </a:xfrm>
        </p:grpSpPr>
        <p:sp>
          <p:nvSpPr>
            <p:cNvPr id="434" name="Google Shape;434;p31"/>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1"/>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1"/>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1"/>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 name="Google Shape;438;p31"/>
          <p:cNvGrpSpPr/>
          <p:nvPr/>
        </p:nvGrpSpPr>
        <p:grpSpPr>
          <a:xfrm>
            <a:off x="385355" y="1380671"/>
            <a:ext cx="199237" cy="2828935"/>
            <a:chOff x="1608717" y="1280046"/>
            <a:chExt cx="199237" cy="2828935"/>
          </a:xfrm>
        </p:grpSpPr>
        <p:sp>
          <p:nvSpPr>
            <p:cNvPr id="439" name="Google Shape;439;p31"/>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1"/>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1"/>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 name="Google Shape;442;p31"/>
          <p:cNvSpPr/>
          <p:nvPr/>
        </p:nvSpPr>
        <p:spPr>
          <a:xfrm>
            <a:off x="1050592" y="3209646"/>
            <a:ext cx="9132" cy="2718457"/>
          </a:xfrm>
          <a:custGeom>
            <a:rect b="b" l="l" r="r" t="t"/>
            <a:pathLst>
              <a:path extrusionOk="0" h="96152" w="323">
                <a:moveTo>
                  <a:pt x="166" y="1"/>
                </a:moveTo>
                <a:lnTo>
                  <a:pt x="1" y="96151"/>
                </a:lnTo>
                <a:lnTo>
                  <a:pt x="322" y="96151"/>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1"/>
          <p:cNvSpPr/>
          <p:nvPr/>
        </p:nvSpPr>
        <p:spPr>
          <a:xfrm>
            <a:off x="7090326" y="2590809"/>
            <a:ext cx="9132" cy="1822361"/>
          </a:xfrm>
          <a:custGeom>
            <a:rect b="b" l="l" r="r" t="t"/>
            <a:pathLst>
              <a:path extrusionOk="0" h="64457" w="323">
                <a:moveTo>
                  <a:pt x="157" y="1"/>
                </a:moveTo>
                <a:lnTo>
                  <a:pt x="0" y="64456"/>
                </a:lnTo>
                <a:lnTo>
                  <a:pt x="322" y="64456"/>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 name="Google Shape;444;p31"/>
          <p:cNvGrpSpPr/>
          <p:nvPr/>
        </p:nvGrpSpPr>
        <p:grpSpPr>
          <a:xfrm>
            <a:off x="989005" y="-389666"/>
            <a:ext cx="62143" cy="897428"/>
            <a:chOff x="2038689" y="173907"/>
            <a:chExt cx="57599" cy="831799"/>
          </a:xfrm>
        </p:grpSpPr>
        <p:sp>
          <p:nvSpPr>
            <p:cNvPr id="445" name="Google Shape;445;p31"/>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1"/>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 name="Google Shape;447;p31"/>
          <p:cNvGrpSpPr/>
          <p:nvPr/>
        </p:nvGrpSpPr>
        <p:grpSpPr>
          <a:xfrm>
            <a:off x="8568723" y="2184809"/>
            <a:ext cx="214702" cy="2308597"/>
            <a:chOff x="8008096" y="2108910"/>
            <a:chExt cx="199001" cy="2139769"/>
          </a:xfrm>
        </p:grpSpPr>
        <p:sp>
          <p:nvSpPr>
            <p:cNvPr id="448" name="Google Shape;448;p31"/>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1"/>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 name="Google Shape;450;p31"/>
          <p:cNvSpPr/>
          <p:nvPr/>
        </p:nvSpPr>
        <p:spPr>
          <a:xfrm>
            <a:off x="6423211" y="3192659"/>
            <a:ext cx="86853" cy="86825"/>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 name="Google Shape;451;p31"/>
          <p:cNvGrpSpPr/>
          <p:nvPr/>
        </p:nvGrpSpPr>
        <p:grpSpPr>
          <a:xfrm>
            <a:off x="8221223" y="9"/>
            <a:ext cx="214702" cy="2308597"/>
            <a:chOff x="8008096" y="2108910"/>
            <a:chExt cx="199001" cy="2139769"/>
          </a:xfrm>
        </p:grpSpPr>
        <p:sp>
          <p:nvSpPr>
            <p:cNvPr id="452" name="Google Shape;452;p31"/>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1"/>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4">
    <p:spTree>
      <p:nvGrpSpPr>
        <p:cNvPr id="454" name="Shape 454"/>
        <p:cNvGrpSpPr/>
        <p:nvPr/>
      </p:nvGrpSpPr>
      <p:grpSpPr>
        <a:xfrm>
          <a:off x="0" y="0"/>
          <a:ext cx="0" cy="0"/>
          <a:chOff x="0" y="0"/>
          <a:chExt cx="0" cy="0"/>
        </a:xfrm>
      </p:grpSpPr>
      <p:sp>
        <p:nvSpPr>
          <p:cNvPr id="455" name="Google Shape;455;p32"/>
          <p:cNvSpPr txBox="1"/>
          <p:nvPr>
            <p:ph idx="1" type="body"/>
          </p:nvPr>
        </p:nvSpPr>
        <p:spPr>
          <a:xfrm>
            <a:off x="597375" y="1063525"/>
            <a:ext cx="3908700" cy="37869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SzPts val="1000"/>
              <a:buFont typeface="Livvic Light"/>
              <a:buChar char="●"/>
              <a:defRPr sz="1200"/>
            </a:lvl1pPr>
            <a:lvl2pPr indent="-292100" lvl="1" marL="914400" rtl="0">
              <a:spcBef>
                <a:spcPts val="1600"/>
              </a:spcBef>
              <a:spcAft>
                <a:spcPts val="0"/>
              </a:spcAft>
              <a:buSzPts val="1000"/>
              <a:buFont typeface="Nunito Light"/>
              <a:buChar char="○"/>
              <a:defRPr/>
            </a:lvl2pPr>
            <a:lvl3pPr indent="-292100" lvl="2" marL="1371600" rtl="0">
              <a:spcBef>
                <a:spcPts val="1600"/>
              </a:spcBef>
              <a:spcAft>
                <a:spcPts val="0"/>
              </a:spcAft>
              <a:buSzPts val="1000"/>
              <a:buFont typeface="Nunito Light"/>
              <a:buChar char="■"/>
              <a:defRPr/>
            </a:lvl3pPr>
            <a:lvl4pPr indent="-292100" lvl="3" marL="1828800" rtl="0">
              <a:spcBef>
                <a:spcPts val="1600"/>
              </a:spcBef>
              <a:spcAft>
                <a:spcPts val="0"/>
              </a:spcAft>
              <a:buSzPts val="1000"/>
              <a:buFont typeface="Nunito Light"/>
              <a:buChar char="●"/>
              <a:defRPr/>
            </a:lvl4pPr>
            <a:lvl5pPr indent="-292100" lvl="4" marL="2286000" rtl="0">
              <a:spcBef>
                <a:spcPts val="1600"/>
              </a:spcBef>
              <a:spcAft>
                <a:spcPts val="0"/>
              </a:spcAft>
              <a:buSzPts val="1000"/>
              <a:buFont typeface="Nunito Light"/>
              <a:buChar char="○"/>
              <a:defRPr/>
            </a:lvl5pPr>
            <a:lvl6pPr indent="-292100" lvl="5" marL="2743200" rtl="0">
              <a:spcBef>
                <a:spcPts val="1600"/>
              </a:spcBef>
              <a:spcAft>
                <a:spcPts val="0"/>
              </a:spcAft>
              <a:buSzPts val="1000"/>
              <a:buFont typeface="Nunito Light"/>
              <a:buChar char="■"/>
              <a:defRPr/>
            </a:lvl6pPr>
            <a:lvl7pPr indent="-292100" lvl="6" marL="3200400" rtl="0">
              <a:spcBef>
                <a:spcPts val="1600"/>
              </a:spcBef>
              <a:spcAft>
                <a:spcPts val="0"/>
              </a:spcAft>
              <a:buSzPts val="1000"/>
              <a:buFont typeface="Nunito Light"/>
              <a:buChar char="●"/>
              <a:defRPr/>
            </a:lvl7pPr>
            <a:lvl8pPr indent="-292100" lvl="7" marL="3657600" rtl="0">
              <a:spcBef>
                <a:spcPts val="1600"/>
              </a:spcBef>
              <a:spcAft>
                <a:spcPts val="0"/>
              </a:spcAft>
              <a:buSzPts val="1000"/>
              <a:buFont typeface="Nunito Light"/>
              <a:buChar char="○"/>
              <a:defRPr/>
            </a:lvl8pPr>
            <a:lvl9pPr indent="-292100" lvl="8" marL="4114800" rtl="0">
              <a:spcBef>
                <a:spcPts val="1600"/>
              </a:spcBef>
              <a:spcAft>
                <a:spcPts val="1600"/>
              </a:spcAft>
              <a:buSzPts val="1000"/>
              <a:buFont typeface="Nunito Light"/>
              <a:buChar char="■"/>
              <a:defRPr/>
            </a:lvl9pPr>
          </a:lstStyle>
          <a:p/>
        </p:txBody>
      </p:sp>
      <p:sp>
        <p:nvSpPr>
          <p:cNvPr id="456" name="Google Shape;456;p32"/>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457" name="Google Shape;457;p32"/>
          <p:cNvSpPr txBox="1"/>
          <p:nvPr>
            <p:ph idx="2" type="body"/>
          </p:nvPr>
        </p:nvSpPr>
        <p:spPr>
          <a:xfrm>
            <a:off x="4690125" y="1063525"/>
            <a:ext cx="3908700" cy="37869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Clr>
                <a:srgbClr val="EC5D37"/>
              </a:buClr>
              <a:buSzPts val="1000"/>
              <a:buFont typeface="Livvic Light"/>
              <a:buChar char="●"/>
              <a:defRPr sz="1200"/>
            </a:lvl1pPr>
            <a:lvl2pPr indent="-292100" lvl="1" marL="914400" rtl="0">
              <a:spcBef>
                <a:spcPts val="1600"/>
              </a:spcBef>
              <a:spcAft>
                <a:spcPts val="0"/>
              </a:spcAft>
              <a:buClr>
                <a:srgbClr val="FFC800"/>
              </a:buClr>
              <a:buSzPts val="1000"/>
              <a:buFont typeface="Nunito Light"/>
              <a:buChar char="○"/>
              <a:defRPr/>
            </a:lvl2pPr>
            <a:lvl3pPr indent="-292100" lvl="2" marL="1371600" rtl="0">
              <a:spcBef>
                <a:spcPts val="1600"/>
              </a:spcBef>
              <a:spcAft>
                <a:spcPts val="0"/>
              </a:spcAft>
              <a:buClr>
                <a:srgbClr val="FFC800"/>
              </a:buClr>
              <a:buSzPts val="1000"/>
              <a:buFont typeface="Nunito Light"/>
              <a:buChar char="■"/>
              <a:defRPr/>
            </a:lvl3pPr>
            <a:lvl4pPr indent="-292100" lvl="3" marL="1828800" rtl="0">
              <a:spcBef>
                <a:spcPts val="1600"/>
              </a:spcBef>
              <a:spcAft>
                <a:spcPts val="0"/>
              </a:spcAft>
              <a:buClr>
                <a:srgbClr val="FFC800"/>
              </a:buClr>
              <a:buSzPts val="1000"/>
              <a:buFont typeface="Nunito Light"/>
              <a:buChar char="●"/>
              <a:defRPr/>
            </a:lvl4pPr>
            <a:lvl5pPr indent="-292100" lvl="4" marL="2286000" rtl="0">
              <a:spcBef>
                <a:spcPts val="1600"/>
              </a:spcBef>
              <a:spcAft>
                <a:spcPts val="0"/>
              </a:spcAft>
              <a:buClr>
                <a:srgbClr val="434343"/>
              </a:buClr>
              <a:buSzPts val="1000"/>
              <a:buFont typeface="Nunito Light"/>
              <a:buChar char="○"/>
              <a:defRPr/>
            </a:lvl5pPr>
            <a:lvl6pPr indent="-292100" lvl="5" marL="2743200" rtl="0">
              <a:spcBef>
                <a:spcPts val="1600"/>
              </a:spcBef>
              <a:spcAft>
                <a:spcPts val="0"/>
              </a:spcAft>
              <a:buClr>
                <a:srgbClr val="434343"/>
              </a:buClr>
              <a:buSzPts val="1000"/>
              <a:buFont typeface="Nunito Light"/>
              <a:buChar char="■"/>
              <a:defRPr/>
            </a:lvl6pPr>
            <a:lvl7pPr indent="-292100" lvl="6" marL="3200400" rtl="0">
              <a:spcBef>
                <a:spcPts val="1600"/>
              </a:spcBef>
              <a:spcAft>
                <a:spcPts val="0"/>
              </a:spcAft>
              <a:buClr>
                <a:srgbClr val="434343"/>
              </a:buClr>
              <a:buSzPts val="1000"/>
              <a:buFont typeface="Nunito Light"/>
              <a:buChar char="●"/>
              <a:defRPr/>
            </a:lvl7pPr>
            <a:lvl8pPr indent="-292100" lvl="7" marL="3657600" rtl="0">
              <a:spcBef>
                <a:spcPts val="1600"/>
              </a:spcBef>
              <a:spcAft>
                <a:spcPts val="0"/>
              </a:spcAft>
              <a:buClr>
                <a:srgbClr val="434343"/>
              </a:buClr>
              <a:buSzPts val="1000"/>
              <a:buFont typeface="Nunito Light"/>
              <a:buChar char="○"/>
              <a:defRPr/>
            </a:lvl8pPr>
            <a:lvl9pPr indent="-292100" lvl="8" marL="4114800" rtl="0">
              <a:spcBef>
                <a:spcPts val="1600"/>
              </a:spcBef>
              <a:spcAft>
                <a:spcPts val="1600"/>
              </a:spcAft>
              <a:buClr>
                <a:srgbClr val="434343"/>
              </a:buClr>
              <a:buSzPts val="1000"/>
              <a:buFont typeface="Nunito Light"/>
              <a:buChar char="■"/>
              <a:defRPr/>
            </a:lvl9pPr>
          </a:lstStyle>
          <a:p/>
        </p:txBody>
      </p:sp>
      <p:sp>
        <p:nvSpPr>
          <p:cNvPr id="458" name="Google Shape;458;p32"/>
          <p:cNvSpPr/>
          <p:nvPr/>
        </p:nvSpPr>
        <p:spPr>
          <a:xfrm>
            <a:off x="8829925" y="1123700"/>
            <a:ext cx="108650" cy="108625"/>
          </a:xfrm>
          <a:custGeom>
            <a:rect b="b" l="l" r="r" t="t"/>
            <a:pathLst>
              <a:path extrusionOk="0" h="4345" w="4346">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2"/>
          <p:cNvSpPr/>
          <p:nvPr/>
        </p:nvSpPr>
        <p:spPr>
          <a:xfrm>
            <a:off x="9156250" y="1340450"/>
            <a:ext cx="111450" cy="110975"/>
          </a:xfrm>
          <a:custGeom>
            <a:rect b="b" l="l" r="r" t="t"/>
            <a:pathLst>
              <a:path extrusionOk="0" h="4439" w="4458">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2"/>
          <p:cNvSpPr/>
          <p:nvPr/>
        </p:nvSpPr>
        <p:spPr>
          <a:xfrm>
            <a:off x="5809850" y="214400"/>
            <a:ext cx="108625" cy="108625"/>
          </a:xfrm>
          <a:custGeom>
            <a:rect b="b" l="l" r="r" t="t"/>
            <a:pathLst>
              <a:path extrusionOk="0" h="4345" w="4345">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2"/>
          <p:cNvSpPr/>
          <p:nvPr/>
        </p:nvSpPr>
        <p:spPr>
          <a:xfrm>
            <a:off x="7079800" y="420088"/>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2"/>
          <p:cNvSpPr/>
          <p:nvPr/>
        </p:nvSpPr>
        <p:spPr>
          <a:xfrm>
            <a:off x="7952700" y="278513"/>
            <a:ext cx="44975" cy="44500"/>
          </a:xfrm>
          <a:custGeom>
            <a:rect b="b" l="l" r="r" t="t"/>
            <a:pathLst>
              <a:path extrusionOk="0" h="1780" w="1799">
                <a:moveTo>
                  <a:pt x="1" y="1"/>
                </a:moveTo>
                <a:lnTo>
                  <a:pt x="1" y="1780"/>
                </a:lnTo>
                <a:lnTo>
                  <a:pt x="1798" y="1780"/>
                </a:lnTo>
                <a:lnTo>
                  <a:pt x="1798"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2"/>
          <p:cNvSpPr/>
          <p:nvPr/>
        </p:nvSpPr>
        <p:spPr>
          <a:xfrm>
            <a:off x="7372450" y="-69325"/>
            <a:ext cx="155925" cy="155925"/>
          </a:xfrm>
          <a:custGeom>
            <a:rect b="b" l="l" r="r" t="t"/>
            <a:pathLst>
              <a:path extrusionOk="0" h="6237" w="6237">
                <a:moveTo>
                  <a:pt x="0" y="0"/>
                </a:moveTo>
                <a:lnTo>
                  <a:pt x="0" y="6236"/>
                </a:lnTo>
                <a:lnTo>
                  <a:pt x="6236" y="6236"/>
                </a:lnTo>
                <a:lnTo>
                  <a:pt x="6236"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2"/>
          <p:cNvSpPr/>
          <p:nvPr/>
        </p:nvSpPr>
        <p:spPr>
          <a:xfrm>
            <a:off x="8464275" y="355050"/>
            <a:ext cx="155925" cy="156400"/>
          </a:xfrm>
          <a:custGeom>
            <a:rect b="b" l="l" r="r" t="t"/>
            <a:pathLst>
              <a:path extrusionOk="0" h="6256" w="6237">
                <a:moveTo>
                  <a:pt x="1" y="1"/>
                </a:moveTo>
                <a:lnTo>
                  <a:pt x="1" y="6256"/>
                </a:lnTo>
                <a:lnTo>
                  <a:pt x="6237" y="6256"/>
                </a:lnTo>
                <a:lnTo>
                  <a:pt x="623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2"/>
          <p:cNvSpPr/>
          <p:nvPr/>
        </p:nvSpPr>
        <p:spPr>
          <a:xfrm>
            <a:off x="7264275" y="607363"/>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2"/>
          <p:cNvSpPr/>
          <p:nvPr/>
        </p:nvSpPr>
        <p:spPr>
          <a:xfrm>
            <a:off x="6298850" y="907625"/>
            <a:ext cx="155925" cy="155900"/>
          </a:xfrm>
          <a:custGeom>
            <a:rect b="b" l="l" r="r" t="t"/>
            <a:pathLst>
              <a:path extrusionOk="0" h="6236" w="6237">
                <a:moveTo>
                  <a:pt x="1" y="0"/>
                </a:moveTo>
                <a:lnTo>
                  <a:pt x="1" y="6236"/>
                </a:lnTo>
                <a:lnTo>
                  <a:pt x="6237" y="6236"/>
                </a:lnTo>
                <a:lnTo>
                  <a:pt x="6237"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2"/>
          <p:cNvSpPr/>
          <p:nvPr/>
        </p:nvSpPr>
        <p:spPr>
          <a:xfrm>
            <a:off x="-83000" y="4540463"/>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2"/>
          <p:cNvSpPr/>
          <p:nvPr/>
        </p:nvSpPr>
        <p:spPr>
          <a:xfrm>
            <a:off x="101475" y="4727738"/>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5">
    <p:spTree>
      <p:nvGrpSpPr>
        <p:cNvPr id="469" name="Shape 469"/>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70" name="Shape 470"/>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471" name="Shape 471"/>
        <p:cNvGrpSpPr/>
        <p:nvPr/>
      </p:nvGrpSpPr>
      <p:grpSpPr>
        <a:xfrm>
          <a:off x="0" y="0"/>
          <a:ext cx="0" cy="0"/>
          <a:chOff x="0" y="0"/>
          <a:chExt cx="0" cy="0"/>
        </a:xfrm>
      </p:grpSpPr>
      <p:sp>
        <p:nvSpPr>
          <p:cNvPr id="472" name="Google Shape;472;p35"/>
          <p:cNvSpPr txBox="1"/>
          <p:nvPr>
            <p:ph idx="1" type="body"/>
          </p:nvPr>
        </p:nvSpPr>
        <p:spPr>
          <a:xfrm>
            <a:off x="618825" y="1679175"/>
            <a:ext cx="3534300" cy="2090100"/>
          </a:xfrm>
          <a:prstGeom prst="rect">
            <a:avLst/>
          </a:prstGeom>
          <a:noFill/>
          <a:ln>
            <a:noFill/>
          </a:ln>
        </p:spPr>
        <p:txBody>
          <a:bodyPr anchorCtr="0" anchor="t" bIns="91425" lIns="91425" spcFirstLastPara="1" rIns="91425" wrap="square" tIns="91425">
            <a:noAutofit/>
          </a:bodyPr>
          <a:lstStyle>
            <a:lvl1pPr indent="-342900" lvl="0" marL="457200" rtl="0" algn="l">
              <a:lnSpc>
                <a:spcPct val="100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473" name="Google Shape;473;p35"/>
          <p:cNvSpPr txBox="1"/>
          <p:nvPr>
            <p:ph type="ctrTitle"/>
          </p:nvPr>
        </p:nvSpPr>
        <p:spPr>
          <a:xfrm>
            <a:off x="618825" y="411675"/>
            <a:ext cx="2686500" cy="5778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Clr>
                <a:srgbClr val="000000"/>
              </a:buClr>
              <a:buSzPts val="3600"/>
              <a:buNone/>
              <a:defRPr sz="3000"/>
            </a:lvl1pPr>
            <a:lvl2pPr lvl="1" rtl="0" algn="ctr">
              <a:lnSpc>
                <a:spcPct val="100000"/>
              </a:lnSpc>
              <a:spcBef>
                <a:spcPts val="0"/>
              </a:spcBef>
              <a:spcAft>
                <a:spcPts val="0"/>
              </a:spcAft>
              <a:buClr>
                <a:srgbClr val="D9D9D9"/>
              </a:buClr>
              <a:buSzPts val="1800"/>
              <a:buNone/>
              <a:defRPr sz="1800">
                <a:solidFill>
                  <a:srgbClr val="D9D9D9"/>
                </a:solidFill>
              </a:defRPr>
            </a:lvl2pPr>
            <a:lvl3pPr lvl="2" rtl="0" algn="ctr">
              <a:lnSpc>
                <a:spcPct val="100000"/>
              </a:lnSpc>
              <a:spcBef>
                <a:spcPts val="0"/>
              </a:spcBef>
              <a:spcAft>
                <a:spcPts val="0"/>
              </a:spcAft>
              <a:buClr>
                <a:srgbClr val="D9D9D9"/>
              </a:buClr>
              <a:buSzPts val="1800"/>
              <a:buNone/>
              <a:defRPr sz="1800">
                <a:solidFill>
                  <a:srgbClr val="D9D9D9"/>
                </a:solidFill>
              </a:defRPr>
            </a:lvl3pPr>
            <a:lvl4pPr lvl="3" rtl="0" algn="ctr">
              <a:lnSpc>
                <a:spcPct val="100000"/>
              </a:lnSpc>
              <a:spcBef>
                <a:spcPts val="0"/>
              </a:spcBef>
              <a:spcAft>
                <a:spcPts val="0"/>
              </a:spcAft>
              <a:buClr>
                <a:srgbClr val="D9D9D9"/>
              </a:buClr>
              <a:buSzPts val="1800"/>
              <a:buNone/>
              <a:defRPr sz="1800">
                <a:solidFill>
                  <a:srgbClr val="D9D9D9"/>
                </a:solidFill>
              </a:defRPr>
            </a:lvl4pPr>
            <a:lvl5pPr lvl="4" rtl="0" algn="ctr">
              <a:lnSpc>
                <a:spcPct val="100000"/>
              </a:lnSpc>
              <a:spcBef>
                <a:spcPts val="0"/>
              </a:spcBef>
              <a:spcAft>
                <a:spcPts val="0"/>
              </a:spcAft>
              <a:buClr>
                <a:srgbClr val="D9D9D9"/>
              </a:buClr>
              <a:buSzPts val="1800"/>
              <a:buNone/>
              <a:defRPr sz="1800">
                <a:solidFill>
                  <a:srgbClr val="D9D9D9"/>
                </a:solidFill>
              </a:defRPr>
            </a:lvl5pPr>
            <a:lvl6pPr lvl="5" rtl="0" algn="ctr">
              <a:lnSpc>
                <a:spcPct val="100000"/>
              </a:lnSpc>
              <a:spcBef>
                <a:spcPts val="0"/>
              </a:spcBef>
              <a:spcAft>
                <a:spcPts val="0"/>
              </a:spcAft>
              <a:buClr>
                <a:srgbClr val="D9D9D9"/>
              </a:buClr>
              <a:buSzPts val="1800"/>
              <a:buNone/>
              <a:defRPr sz="1800">
                <a:solidFill>
                  <a:srgbClr val="D9D9D9"/>
                </a:solidFill>
              </a:defRPr>
            </a:lvl6pPr>
            <a:lvl7pPr lvl="6" rtl="0" algn="ctr">
              <a:lnSpc>
                <a:spcPct val="100000"/>
              </a:lnSpc>
              <a:spcBef>
                <a:spcPts val="0"/>
              </a:spcBef>
              <a:spcAft>
                <a:spcPts val="0"/>
              </a:spcAft>
              <a:buClr>
                <a:srgbClr val="D9D9D9"/>
              </a:buClr>
              <a:buSzPts val="1800"/>
              <a:buNone/>
              <a:defRPr sz="1800">
                <a:solidFill>
                  <a:srgbClr val="D9D9D9"/>
                </a:solidFill>
              </a:defRPr>
            </a:lvl7pPr>
            <a:lvl8pPr lvl="7" rtl="0" algn="ctr">
              <a:lnSpc>
                <a:spcPct val="100000"/>
              </a:lnSpc>
              <a:spcBef>
                <a:spcPts val="0"/>
              </a:spcBef>
              <a:spcAft>
                <a:spcPts val="0"/>
              </a:spcAft>
              <a:buClr>
                <a:srgbClr val="D9D9D9"/>
              </a:buClr>
              <a:buSzPts val="1800"/>
              <a:buNone/>
              <a:defRPr sz="1800">
                <a:solidFill>
                  <a:srgbClr val="D9D9D9"/>
                </a:solidFill>
              </a:defRPr>
            </a:lvl8pPr>
            <a:lvl9pPr lvl="8" rtl="0" algn="ctr">
              <a:lnSpc>
                <a:spcPct val="100000"/>
              </a:lnSpc>
              <a:spcBef>
                <a:spcPts val="0"/>
              </a:spcBef>
              <a:spcAft>
                <a:spcPts val="0"/>
              </a:spcAft>
              <a:buClr>
                <a:srgbClr val="D9D9D9"/>
              </a:buClr>
              <a:buSzPts val="1800"/>
              <a:buNone/>
              <a:defRPr sz="1800">
                <a:solidFill>
                  <a:srgbClr val="D9D9D9"/>
                </a:solidFill>
              </a:defRPr>
            </a:lvl9pPr>
          </a:lstStyle>
          <a:p/>
        </p:txBody>
      </p:sp>
      <p:sp>
        <p:nvSpPr>
          <p:cNvPr id="474" name="Google Shape;474;p35"/>
          <p:cNvSpPr/>
          <p:nvPr/>
        </p:nvSpPr>
        <p:spPr>
          <a:xfrm>
            <a:off x="720000" y="46901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35"/>
          <p:cNvSpPr/>
          <p:nvPr/>
        </p:nvSpPr>
        <p:spPr>
          <a:xfrm>
            <a:off x="2058475" y="41522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35"/>
          <p:cNvSpPr/>
          <p:nvPr/>
        </p:nvSpPr>
        <p:spPr>
          <a:xfrm>
            <a:off x="1432075" y="429640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35"/>
          <p:cNvSpPr/>
          <p:nvPr/>
        </p:nvSpPr>
        <p:spPr>
          <a:xfrm>
            <a:off x="2194725" y="44747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35"/>
          <p:cNvSpPr/>
          <p:nvPr/>
        </p:nvSpPr>
        <p:spPr>
          <a:xfrm>
            <a:off x="1585475" y="469551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79" name="Google Shape;479;p35"/>
          <p:cNvGrpSpPr/>
          <p:nvPr/>
        </p:nvGrpSpPr>
        <p:grpSpPr>
          <a:xfrm>
            <a:off x="8148521" y="3004593"/>
            <a:ext cx="98059" cy="1147595"/>
            <a:chOff x="3347921" y="16006"/>
            <a:chExt cx="98059" cy="1147595"/>
          </a:xfrm>
        </p:grpSpPr>
        <p:sp>
          <p:nvSpPr>
            <p:cNvPr id="480" name="Google Shape;480;p35"/>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952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35"/>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82" name="Google Shape;482;p35"/>
          <p:cNvGrpSpPr/>
          <p:nvPr/>
        </p:nvGrpSpPr>
        <p:grpSpPr>
          <a:xfrm>
            <a:off x="281421" y="3769263"/>
            <a:ext cx="121172" cy="760495"/>
            <a:chOff x="5245196" y="3136513"/>
            <a:chExt cx="121172" cy="760495"/>
          </a:xfrm>
        </p:grpSpPr>
        <p:sp>
          <p:nvSpPr>
            <p:cNvPr id="483" name="Google Shape;483;p35"/>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35"/>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85" name="Google Shape;485;p35"/>
          <p:cNvGrpSpPr/>
          <p:nvPr/>
        </p:nvGrpSpPr>
        <p:grpSpPr>
          <a:xfrm>
            <a:off x="8534739" y="4069632"/>
            <a:ext cx="57599" cy="831799"/>
            <a:chOff x="2038689" y="173907"/>
            <a:chExt cx="57599" cy="831799"/>
          </a:xfrm>
        </p:grpSpPr>
        <p:sp>
          <p:nvSpPr>
            <p:cNvPr id="486" name="Google Shape;486;p35"/>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952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35"/>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88" name="Google Shape;488;p35"/>
          <p:cNvSpPr/>
          <p:nvPr/>
        </p:nvSpPr>
        <p:spPr>
          <a:xfrm>
            <a:off x="7686100" y="45688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35"/>
          <p:cNvSpPr/>
          <p:nvPr/>
        </p:nvSpPr>
        <p:spPr>
          <a:xfrm>
            <a:off x="8868125" y="376926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11" Type="http://schemas.openxmlformats.org/officeDocument/2006/relationships/slideLayout" Target="../slideLayouts/slideLayout22.xml"/><Relationship Id="rId22" Type="http://schemas.openxmlformats.org/officeDocument/2006/relationships/slideLayout" Target="../slideLayouts/slideLayout33.xml"/><Relationship Id="rId10" Type="http://schemas.openxmlformats.org/officeDocument/2006/relationships/slideLayout" Target="../slideLayouts/slideLayout21.xml"/><Relationship Id="rId21" Type="http://schemas.openxmlformats.org/officeDocument/2006/relationships/slideLayout" Target="../slideLayouts/slideLayout32.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23"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19" Type="http://schemas.openxmlformats.org/officeDocument/2006/relationships/slideLayout" Target="../slideLayouts/slideLayout30.xml"/><Relationship Id="rId6" Type="http://schemas.openxmlformats.org/officeDocument/2006/relationships/slideLayout" Target="../slideLayouts/slideLayout17.xml"/><Relationship Id="rId18" Type="http://schemas.openxmlformats.org/officeDocument/2006/relationships/slideLayout" Target="../slideLayouts/slideLayout29.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indent="-317500" lvl="1" marL="9144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indent="-317500" lvl="2" marL="13716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indent="-317500" lvl="3" marL="18288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indent="-317500" lvl="4" marL="22860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indent="-317500" lvl="5" marL="27432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indent="-317500" lvl="6" marL="32004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indent="-317500" lvl="7" marL="36576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indent="-317500" lvl="8" marL="4114800" rtl="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hyperlink" Target="http://drive.google.com/file/d/13TptVzs0TSMeD42DR1YU-LZ6D1KjfE5p/view" TargetMode="External"/><Relationship Id="rId4" Type="http://schemas.openxmlformats.org/officeDocument/2006/relationships/image" Target="../media/image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 Id="rId3" Type="http://schemas.openxmlformats.org/officeDocument/2006/relationships/image" Target="../media/image5.png"/><Relationship Id="rId4" Type="http://schemas.openxmlformats.org/officeDocument/2006/relationships/image" Target="../media/image10.png"/><Relationship Id="rId5"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 Id="rId3" Type="http://schemas.openxmlformats.org/officeDocument/2006/relationships/image" Target="../media/image11.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image" Target="../media/image12.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hyperlink" Target="http://drive.google.com/file/d/1Xwrf0kBNnPalky-uF3DN7nYnylm8ngux/view" TargetMode="Externa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36"/>
          <p:cNvSpPr txBox="1"/>
          <p:nvPr>
            <p:ph idx="1" type="subTitle"/>
          </p:nvPr>
        </p:nvSpPr>
        <p:spPr>
          <a:xfrm>
            <a:off x="2447338" y="3170458"/>
            <a:ext cx="4364100" cy="12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Iteration 2</a:t>
            </a:r>
            <a:r>
              <a:rPr lang="en"/>
              <a:t> - Team #1: Brian Fenstermacher, Jisoo Lee, Sherif Zeyada, Mali Rivera, Clyde Yeung, Chaitanya Saraogi, Sean Rawson</a:t>
            </a:r>
            <a:endParaRPr/>
          </a:p>
        </p:txBody>
      </p:sp>
      <p:sp>
        <p:nvSpPr>
          <p:cNvPr id="495" name="Google Shape;495;p36"/>
          <p:cNvSpPr txBox="1"/>
          <p:nvPr>
            <p:ph type="ctrTitle"/>
          </p:nvPr>
        </p:nvSpPr>
        <p:spPr>
          <a:xfrm>
            <a:off x="1561650" y="835602"/>
            <a:ext cx="6062700" cy="241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PennyWise - Personal Budgeting and Finance Application</a:t>
            </a:r>
            <a:endParaRPr/>
          </a:p>
        </p:txBody>
      </p:sp>
      <p:sp>
        <p:nvSpPr>
          <p:cNvPr id="496" name="Google Shape;496;p36"/>
          <p:cNvSpPr/>
          <p:nvPr/>
        </p:nvSpPr>
        <p:spPr>
          <a:xfrm>
            <a:off x="1917281" y="4715495"/>
            <a:ext cx="121434" cy="121434"/>
          </a:xfrm>
          <a:custGeom>
            <a:rect b="b" l="l" r="r" t="t"/>
            <a:pathLst>
              <a:path extrusionOk="0" h="4634" w="4634">
                <a:moveTo>
                  <a:pt x="1" y="0"/>
                </a:moveTo>
                <a:lnTo>
                  <a:pt x="1" y="4633"/>
                </a:lnTo>
                <a:lnTo>
                  <a:pt x="4634" y="4633"/>
                </a:lnTo>
                <a:lnTo>
                  <a:pt x="4634"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6"/>
          <p:cNvSpPr/>
          <p:nvPr/>
        </p:nvSpPr>
        <p:spPr>
          <a:xfrm>
            <a:off x="7047944" y="3537816"/>
            <a:ext cx="57834" cy="57834"/>
          </a:xfrm>
          <a:custGeom>
            <a:rect b="b" l="l" r="r" t="t"/>
            <a:pathLst>
              <a:path extrusionOk="0" fill="none" h="2207" w="2207">
                <a:moveTo>
                  <a:pt x="0" y="1"/>
                </a:moveTo>
                <a:lnTo>
                  <a:pt x="2206" y="1"/>
                </a:lnTo>
                <a:lnTo>
                  <a:pt x="2206" y="2207"/>
                </a:lnTo>
                <a:lnTo>
                  <a:pt x="0" y="2207"/>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6"/>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6"/>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6"/>
          <p:cNvSpPr/>
          <p:nvPr/>
        </p:nvSpPr>
        <p:spPr>
          <a:xfrm>
            <a:off x="5969504" y="3118803"/>
            <a:ext cx="119993" cy="119966"/>
          </a:xfrm>
          <a:custGeom>
            <a:rect b="b" l="l" r="r" t="t"/>
            <a:pathLst>
              <a:path extrusionOk="0" h="4578" w="4579">
                <a:moveTo>
                  <a:pt x="1" y="0"/>
                </a:moveTo>
                <a:lnTo>
                  <a:pt x="1" y="4578"/>
                </a:lnTo>
                <a:lnTo>
                  <a:pt x="4578" y="4578"/>
                </a:lnTo>
                <a:lnTo>
                  <a:pt x="457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 name="Google Shape;501;p36"/>
          <p:cNvGrpSpPr/>
          <p:nvPr/>
        </p:nvGrpSpPr>
        <p:grpSpPr>
          <a:xfrm>
            <a:off x="6232314" y="3696331"/>
            <a:ext cx="121434" cy="1073147"/>
            <a:chOff x="6232314" y="3696331"/>
            <a:chExt cx="121434" cy="1073147"/>
          </a:xfrm>
        </p:grpSpPr>
        <p:sp>
          <p:nvSpPr>
            <p:cNvPr id="502" name="Google Shape;502;p36"/>
            <p:cNvSpPr/>
            <p:nvPr/>
          </p:nvSpPr>
          <p:spPr>
            <a:xfrm>
              <a:off x="6232314" y="4648280"/>
              <a:ext cx="121434" cy="121198"/>
            </a:xfrm>
            <a:custGeom>
              <a:rect b="b" l="l" r="r" t="t"/>
              <a:pathLst>
                <a:path extrusionOk="0" h="4625" w="4634">
                  <a:moveTo>
                    <a:pt x="0" y="1"/>
                  </a:moveTo>
                  <a:lnTo>
                    <a:pt x="0" y="4624"/>
                  </a:lnTo>
                  <a:lnTo>
                    <a:pt x="4633" y="462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6"/>
            <p:cNvSpPr/>
            <p:nvPr/>
          </p:nvSpPr>
          <p:spPr>
            <a:xfrm>
              <a:off x="6288681" y="3696331"/>
              <a:ext cx="8700" cy="872731"/>
            </a:xfrm>
            <a:custGeom>
              <a:rect b="b" l="l" r="r" t="t"/>
              <a:pathLst>
                <a:path extrusionOk="0" h="33304" w="332">
                  <a:moveTo>
                    <a:pt x="166" y="0"/>
                  </a:moveTo>
                  <a:lnTo>
                    <a:pt x="0" y="33304"/>
                  </a:lnTo>
                  <a:lnTo>
                    <a:pt x="331" y="33304"/>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 name="Google Shape;504;p36"/>
          <p:cNvGrpSpPr/>
          <p:nvPr/>
        </p:nvGrpSpPr>
        <p:grpSpPr>
          <a:xfrm>
            <a:off x="6780548" y="337714"/>
            <a:ext cx="133252" cy="1952377"/>
            <a:chOff x="6780548" y="337714"/>
            <a:chExt cx="133252" cy="1952377"/>
          </a:xfrm>
        </p:grpSpPr>
        <p:sp>
          <p:nvSpPr>
            <p:cNvPr id="505" name="Google Shape;505;p36"/>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6"/>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 name="Google Shape;507;p36"/>
          <p:cNvGrpSpPr/>
          <p:nvPr/>
        </p:nvGrpSpPr>
        <p:grpSpPr>
          <a:xfrm>
            <a:off x="1608717" y="1280046"/>
            <a:ext cx="199237" cy="2828935"/>
            <a:chOff x="1608717" y="1280046"/>
            <a:chExt cx="199237" cy="2828935"/>
          </a:xfrm>
        </p:grpSpPr>
        <p:sp>
          <p:nvSpPr>
            <p:cNvPr id="508" name="Google Shape;508;p36"/>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6"/>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6"/>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 name="Google Shape;511;p36"/>
          <p:cNvSpPr/>
          <p:nvPr/>
        </p:nvSpPr>
        <p:spPr>
          <a:xfrm>
            <a:off x="2355692" y="3696328"/>
            <a:ext cx="8464" cy="2519663"/>
          </a:xfrm>
          <a:custGeom>
            <a:rect b="b" l="l" r="r" t="t"/>
            <a:pathLst>
              <a:path extrusionOk="0" h="96152" w="323">
                <a:moveTo>
                  <a:pt x="166" y="1"/>
                </a:moveTo>
                <a:lnTo>
                  <a:pt x="1" y="96151"/>
                </a:lnTo>
                <a:lnTo>
                  <a:pt x="322" y="96151"/>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6"/>
          <p:cNvSpPr/>
          <p:nvPr/>
        </p:nvSpPr>
        <p:spPr>
          <a:xfrm>
            <a:off x="7446601" y="3454956"/>
            <a:ext cx="8464" cy="1689096"/>
          </a:xfrm>
          <a:custGeom>
            <a:rect b="b" l="l" r="r" t="t"/>
            <a:pathLst>
              <a:path extrusionOk="0" h="64457" w="323">
                <a:moveTo>
                  <a:pt x="157" y="1"/>
                </a:moveTo>
                <a:lnTo>
                  <a:pt x="0" y="64456"/>
                </a:lnTo>
                <a:lnTo>
                  <a:pt x="322" y="64456"/>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 name="Google Shape;513;p36"/>
          <p:cNvGrpSpPr/>
          <p:nvPr/>
        </p:nvGrpSpPr>
        <p:grpSpPr>
          <a:xfrm>
            <a:off x="8008096" y="2108910"/>
            <a:ext cx="199001" cy="2139769"/>
            <a:chOff x="8008096" y="2108910"/>
            <a:chExt cx="199001" cy="2139769"/>
          </a:xfrm>
        </p:grpSpPr>
        <p:sp>
          <p:nvSpPr>
            <p:cNvPr id="514" name="Google Shape;514;p36"/>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6"/>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45"/>
          <p:cNvSpPr txBox="1"/>
          <p:nvPr/>
        </p:nvSpPr>
        <p:spPr>
          <a:xfrm>
            <a:off x="865750" y="334650"/>
            <a:ext cx="4023000" cy="6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chemeClr val="lt1"/>
                </a:solidFill>
                <a:latin typeface="Share Tech"/>
                <a:ea typeface="Share Tech"/>
                <a:cs typeface="Share Tech"/>
                <a:sym typeface="Share Tech"/>
              </a:rPr>
              <a:t>Credentials and Security</a:t>
            </a:r>
            <a:endParaRPr sz="2600">
              <a:solidFill>
                <a:schemeClr val="lt1"/>
              </a:solidFill>
              <a:latin typeface="Share Tech"/>
              <a:ea typeface="Share Tech"/>
              <a:cs typeface="Share Tech"/>
              <a:sym typeface="Share Tech"/>
            </a:endParaRPr>
          </a:p>
        </p:txBody>
      </p:sp>
      <p:pic>
        <p:nvPicPr>
          <p:cNvPr id="588" name="Google Shape;588;p45"/>
          <p:cNvPicPr preferRelativeResize="0"/>
          <p:nvPr/>
        </p:nvPicPr>
        <p:blipFill>
          <a:blip r:embed="rId3">
            <a:alphaModFix/>
          </a:blip>
          <a:stretch>
            <a:fillRect/>
          </a:stretch>
        </p:blipFill>
        <p:spPr>
          <a:xfrm>
            <a:off x="458850" y="985950"/>
            <a:ext cx="8685151" cy="1431575"/>
          </a:xfrm>
          <a:prstGeom prst="rect">
            <a:avLst/>
          </a:prstGeom>
          <a:noFill/>
          <a:ln>
            <a:noFill/>
          </a:ln>
        </p:spPr>
      </p:pic>
      <p:sp>
        <p:nvSpPr>
          <p:cNvPr id="589" name="Google Shape;589;p45"/>
          <p:cNvSpPr txBox="1"/>
          <p:nvPr/>
        </p:nvSpPr>
        <p:spPr>
          <a:xfrm>
            <a:off x="816575" y="2695350"/>
            <a:ext cx="3443400" cy="3849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lt1"/>
              </a:buClr>
              <a:buSzPts val="1300"/>
              <a:buChar char="●"/>
            </a:pPr>
            <a:r>
              <a:rPr lang="en" sz="1300">
                <a:solidFill>
                  <a:schemeClr val="lt1"/>
                </a:solidFill>
              </a:rPr>
              <a:t>Secured HTTPS protocol</a:t>
            </a:r>
            <a:endParaRPr sz="1300">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 name="Shape 593"/>
        <p:cNvGrpSpPr/>
        <p:nvPr/>
      </p:nvGrpSpPr>
      <p:grpSpPr>
        <a:xfrm>
          <a:off x="0" y="0"/>
          <a:ext cx="0" cy="0"/>
          <a:chOff x="0" y="0"/>
          <a:chExt cx="0" cy="0"/>
        </a:xfrm>
      </p:grpSpPr>
      <p:sp>
        <p:nvSpPr>
          <p:cNvPr id="594" name="Google Shape;594;p46"/>
          <p:cNvSpPr txBox="1"/>
          <p:nvPr/>
        </p:nvSpPr>
        <p:spPr>
          <a:xfrm>
            <a:off x="865750" y="334650"/>
            <a:ext cx="4023000" cy="6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chemeClr val="lt1"/>
                </a:solidFill>
                <a:latin typeface="Share Tech"/>
                <a:ea typeface="Share Tech"/>
                <a:cs typeface="Share Tech"/>
                <a:sym typeface="Share Tech"/>
              </a:rPr>
              <a:t>Credentials and Security</a:t>
            </a:r>
            <a:endParaRPr sz="2600">
              <a:solidFill>
                <a:schemeClr val="lt1"/>
              </a:solidFill>
              <a:latin typeface="Share Tech"/>
              <a:ea typeface="Share Tech"/>
              <a:cs typeface="Share Tech"/>
              <a:sym typeface="Share Tech"/>
            </a:endParaRPr>
          </a:p>
        </p:txBody>
      </p:sp>
      <p:pic>
        <p:nvPicPr>
          <p:cNvPr id="595" name="Google Shape;595;p46"/>
          <p:cNvPicPr preferRelativeResize="0"/>
          <p:nvPr/>
        </p:nvPicPr>
        <p:blipFill>
          <a:blip r:embed="rId3">
            <a:alphaModFix/>
          </a:blip>
          <a:stretch>
            <a:fillRect/>
          </a:stretch>
        </p:blipFill>
        <p:spPr>
          <a:xfrm>
            <a:off x="4259999" y="648625"/>
            <a:ext cx="4656774" cy="4278025"/>
          </a:xfrm>
          <a:prstGeom prst="rect">
            <a:avLst/>
          </a:prstGeom>
          <a:noFill/>
          <a:ln>
            <a:noFill/>
          </a:ln>
        </p:spPr>
      </p:pic>
      <p:sp>
        <p:nvSpPr>
          <p:cNvPr id="596" name="Google Shape;596;p46"/>
          <p:cNvSpPr txBox="1"/>
          <p:nvPr/>
        </p:nvSpPr>
        <p:spPr>
          <a:xfrm>
            <a:off x="766450" y="1190975"/>
            <a:ext cx="3443400" cy="5850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lt1"/>
              </a:buClr>
              <a:buSzPts val="1300"/>
              <a:buChar char="●"/>
            </a:pPr>
            <a:r>
              <a:rPr lang="en" sz="1300">
                <a:solidFill>
                  <a:schemeClr val="lt1"/>
                </a:solidFill>
              </a:rPr>
              <a:t>Credentials and sensitive data are store in Github secrets</a:t>
            </a:r>
            <a:endParaRPr sz="1300">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47"/>
          <p:cNvSpPr txBox="1"/>
          <p:nvPr>
            <p:ph idx="7" type="ctrTitle"/>
          </p:nvPr>
        </p:nvSpPr>
        <p:spPr>
          <a:xfrm>
            <a:off x="618825" y="411675"/>
            <a:ext cx="45762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Front-end Update</a:t>
            </a:r>
            <a:endParaRPr/>
          </a:p>
        </p:txBody>
      </p:sp>
      <p:sp>
        <p:nvSpPr>
          <p:cNvPr id="602" name="Google Shape;602;p47"/>
          <p:cNvSpPr txBox="1"/>
          <p:nvPr/>
        </p:nvSpPr>
        <p:spPr>
          <a:xfrm>
            <a:off x="823700" y="1162325"/>
            <a:ext cx="4033200" cy="258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lt1"/>
              </a:solidFill>
            </a:endParaRPr>
          </a:p>
          <a:p>
            <a:pPr indent="-311150" lvl="0" marL="457200" rtl="0" algn="l">
              <a:spcBef>
                <a:spcPts val="0"/>
              </a:spcBef>
              <a:spcAft>
                <a:spcPts val="0"/>
              </a:spcAft>
              <a:buClr>
                <a:schemeClr val="lt1"/>
              </a:buClr>
              <a:buSzPts val="1300"/>
              <a:buChar char="-"/>
            </a:pPr>
            <a:r>
              <a:rPr lang="en" sz="1300">
                <a:solidFill>
                  <a:schemeClr val="lt1"/>
                </a:solidFill>
              </a:rPr>
              <a:t>Pages in Progress </a:t>
            </a:r>
            <a:endParaRPr sz="1300">
              <a:solidFill>
                <a:schemeClr val="lt1"/>
              </a:solidFill>
            </a:endParaRPr>
          </a:p>
          <a:p>
            <a:pPr indent="-311150" lvl="1" marL="914400" rtl="0" algn="l">
              <a:spcBef>
                <a:spcPts val="0"/>
              </a:spcBef>
              <a:spcAft>
                <a:spcPts val="0"/>
              </a:spcAft>
              <a:buClr>
                <a:schemeClr val="lt1"/>
              </a:buClr>
              <a:buSzPts val="1300"/>
              <a:buChar char="-"/>
            </a:pPr>
            <a:r>
              <a:rPr lang="en" sz="1300">
                <a:solidFill>
                  <a:schemeClr val="lt1"/>
                </a:solidFill>
              </a:rPr>
              <a:t>SetUp Page</a:t>
            </a:r>
            <a:endParaRPr sz="1300">
              <a:solidFill>
                <a:schemeClr val="lt1"/>
              </a:solidFill>
            </a:endParaRPr>
          </a:p>
          <a:p>
            <a:pPr indent="-311150" lvl="1" marL="914400" rtl="0" algn="l">
              <a:spcBef>
                <a:spcPts val="0"/>
              </a:spcBef>
              <a:spcAft>
                <a:spcPts val="0"/>
              </a:spcAft>
              <a:buClr>
                <a:schemeClr val="lt1"/>
              </a:buClr>
              <a:buSzPts val="1300"/>
              <a:buChar char="-"/>
            </a:pPr>
            <a:r>
              <a:rPr lang="en" sz="1300">
                <a:solidFill>
                  <a:schemeClr val="lt1"/>
                </a:solidFill>
              </a:rPr>
              <a:t>Dashboard Page </a:t>
            </a:r>
            <a:endParaRPr sz="1300">
              <a:solidFill>
                <a:schemeClr val="lt1"/>
              </a:solidFill>
            </a:endParaRPr>
          </a:p>
          <a:p>
            <a:pPr indent="-311150" lvl="1" marL="914400" rtl="0" algn="l">
              <a:spcBef>
                <a:spcPts val="0"/>
              </a:spcBef>
              <a:spcAft>
                <a:spcPts val="0"/>
              </a:spcAft>
              <a:buClr>
                <a:schemeClr val="lt1"/>
              </a:buClr>
              <a:buSzPts val="1300"/>
              <a:buChar char="-"/>
            </a:pPr>
            <a:r>
              <a:rPr lang="en" sz="1300">
                <a:solidFill>
                  <a:schemeClr val="lt1"/>
                </a:solidFill>
              </a:rPr>
              <a:t>AddExpense Page </a:t>
            </a:r>
            <a:endParaRPr sz="1300">
              <a:solidFill>
                <a:schemeClr val="lt1"/>
              </a:solidFill>
            </a:endParaRPr>
          </a:p>
          <a:p>
            <a:pPr indent="-311150" lvl="1" marL="914400" rtl="0" algn="l">
              <a:spcBef>
                <a:spcPts val="0"/>
              </a:spcBef>
              <a:spcAft>
                <a:spcPts val="0"/>
              </a:spcAft>
              <a:buClr>
                <a:schemeClr val="lt1"/>
              </a:buClr>
              <a:buSzPts val="1300"/>
              <a:buChar char="-"/>
            </a:pPr>
            <a:r>
              <a:rPr lang="en" sz="1300">
                <a:solidFill>
                  <a:schemeClr val="lt1"/>
                </a:solidFill>
              </a:rPr>
              <a:t>Login Page  </a:t>
            </a:r>
            <a:endParaRPr sz="1300">
              <a:solidFill>
                <a:schemeClr val="lt1"/>
              </a:solidFill>
            </a:endParaRPr>
          </a:p>
          <a:p>
            <a:pPr indent="0" lvl="0" marL="0" rtl="0" algn="l">
              <a:spcBef>
                <a:spcPts val="0"/>
              </a:spcBef>
              <a:spcAft>
                <a:spcPts val="0"/>
              </a:spcAft>
              <a:buNone/>
            </a:pPr>
            <a:r>
              <a:t/>
            </a:r>
            <a:endParaRPr sz="1300">
              <a:solidFill>
                <a:schemeClr val="lt1"/>
              </a:solidFill>
            </a:endParaRPr>
          </a:p>
          <a:p>
            <a:pPr indent="-311150" lvl="0" marL="457200" rtl="0" algn="l">
              <a:spcBef>
                <a:spcPts val="0"/>
              </a:spcBef>
              <a:spcAft>
                <a:spcPts val="0"/>
              </a:spcAft>
              <a:buClr>
                <a:schemeClr val="lt1"/>
              </a:buClr>
              <a:buSzPts val="1300"/>
              <a:buChar char="-"/>
            </a:pPr>
            <a:r>
              <a:rPr lang="en" sz="1300">
                <a:solidFill>
                  <a:schemeClr val="lt1"/>
                </a:solidFill>
              </a:rPr>
              <a:t>Able to POST income and expense data to the DB locally </a:t>
            </a:r>
            <a:endParaRPr sz="1300">
              <a:solidFill>
                <a:schemeClr val="lt1"/>
              </a:solidFill>
            </a:endParaRPr>
          </a:p>
          <a:p>
            <a:pPr indent="-311150" lvl="0" marL="457200" rtl="0" algn="l">
              <a:spcBef>
                <a:spcPts val="0"/>
              </a:spcBef>
              <a:spcAft>
                <a:spcPts val="0"/>
              </a:spcAft>
              <a:buClr>
                <a:schemeClr val="lt1"/>
              </a:buClr>
              <a:buSzPts val="1300"/>
              <a:buChar char="-"/>
            </a:pPr>
            <a:r>
              <a:rPr lang="en" sz="1300">
                <a:solidFill>
                  <a:schemeClr val="lt1"/>
                </a:solidFill>
              </a:rPr>
              <a:t>Able to GET expense data from the DB and display it for the user  </a:t>
            </a:r>
            <a:endParaRPr sz="1300">
              <a:solidFill>
                <a:schemeClr val="lt1"/>
              </a:solidFill>
            </a:endParaRPr>
          </a:p>
          <a:p>
            <a:pPr indent="0" lvl="0" marL="457200" rtl="0" algn="l">
              <a:spcBef>
                <a:spcPts val="0"/>
              </a:spcBef>
              <a:spcAft>
                <a:spcPts val="0"/>
              </a:spcAft>
              <a:buNone/>
            </a:pPr>
            <a:r>
              <a:t/>
            </a:r>
            <a:endParaRPr sz="1300">
              <a:solidFill>
                <a:schemeClr val="lt1"/>
              </a:solidFill>
            </a:endParaRPr>
          </a:p>
        </p:txBody>
      </p:sp>
      <p:pic>
        <p:nvPicPr>
          <p:cNvPr id="603" name="Google Shape;603;p47"/>
          <p:cNvPicPr preferRelativeResize="0"/>
          <p:nvPr/>
        </p:nvPicPr>
        <p:blipFill>
          <a:blip r:embed="rId3">
            <a:alphaModFix/>
          </a:blip>
          <a:stretch>
            <a:fillRect/>
          </a:stretch>
        </p:blipFill>
        <p:spPr>
          <a:xfrm>
            <a:off x="5327025" y="989475"/>
            <a:ext cx="2950725" cy="2374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 name="Shape 607"/>
        <p:cNvGrpSpPr/>
        <p:nvPr/>
      </p:nvGrpSpPr>
      <p:grpSpPr>
        <a:xfrm>
          <a:off x="0" y="0"/>
          <a:ext cx="0" cy="0"/>
          <a:chOff x="0" y="0"/>
          <a:chExt cx="0" cy="0"/>
        </a:xfrm>
      </p:grpSpPr>
      <p:sp>
        <p:nvSpPr>
          <p:cNvPr id="608" name="Google Shape;608;p48"/>
          <p:cNvSpPr txBox="1"/>
          <p:nvPr/>
        </p:nvSpPr>
        <p:spPr>
          <a:xfrm>
            <a:off x="683850" y="356475"/>
            <a:ext cx="4241400" cy="64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chemeClr val="lt1"/>
                </a:solidFill>
                <a:latin typeface="Share Tech"/>
                <a:ea typeface="Share Tech"/>
                <a:cs typeface="Share Tech"/>
                <a:sym typeface="Share Tech"/>
              </a:rPr>
              <a:t>Front-End Demo</a:t>
            </a:r>
            <a:endParaRPr sz="2600">
              <a:solidFill>
                <a:schemeClr val="lt1"/>
              </a:solidFill>
              <a:latin typeface="Share Tech"/>
              <a:ea typeface="Share Tech"/>
              <a:cs typeface="Share Tech"/>
              <a:sym typeface="Share Tech"/>
            </a:endParaRPr>
          </a:p>
          <a:p>
            <a:pPr indent="0" lvl="0" marL="0" rtl="0" algn="l">
              <a:spcBef>
                <a:spcPts val="0"/>
              </a:spcBef>
              <a:spcAft>
                <a:spcPts val="0"/>
              </a:spcAft>
              <a:buNone/>
            </a:pPr>
            <a:r>
              <a:t/>
            </a:r>
            <a:endParaRPr sz="2600">
              <a:solidFill>
                <a:schemeClr val="lt1"/>
              </a:solidFill>
              <a:latin typeface="Share Tech"/>
              <a:ea typeface="Share Tech"/>
              <a:cs typeface="Share Tech"/>
              <a:sym typeface="Share Tech"/>
            </a:endParaRPr>
          </a:p>
        </p:txBody>
      </p:sp>
      <p:pic>
        <p:nvPicPr>
          <p:cNvPr id="609" name="Google Shape;609;p48" title="demo.mp4">
            <a:hlinkClick r:id="rId3"/>
          </p:cNvPr>
          <p:cNvPicPr preferRelativeResize="0"/>
          <p:nvPr/>
        </p:nvPicPr>
        <p:blipFill>
          <a:blip r:embed="rId4">
            <a:alphaModFix/>
          </a:blip>
          <a:stretch>
            <a:fillRect/>
          </a:stretch>
        </p:blipFill>
        <p:spPr>
          <a:xfrm>
            <a:off x="2147900" y="947275"/>
            <a:ext cx="4848200" cy="36361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9"/>
                                        </p:tgtEl>
                                        <p:attrNameLst>
                                          <p:attrName>style.visibility</p:attrName>
                                        </p:attrNameLst>
                                      </p:cBhvr>
                                      <p:to>
                                        <p:strVal val="visible"/>
                                      </p:to>
                                    </p:set>
                                    <p:animEffect filter="fade" transition="in">
                                      <p:cBhvr>
                                        <p:cTn dur="1000"/>
                                        <p:tgtEl>
                                          <p:spTgt spid="6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3" name="Shape 613"/>
        <p:cNvGrpSpPr/>
        <p:nvPr/>
      </p:nvGrpSpPr>
      <p:grpSpPr>
        <a:xfrm>
          <a:off x="0" y="0"/>
          <a:ext cx="0" cy="0"/>
          <a:chOff x="0" y="0"/>
          <a:chExt cx="0" cy="0"/>
        </a:xfrm>
      </p:grpSpPr>
      <p:sp>
        <p:nvSpPr>
          <p:cNvPr id="614" name="Google Shape;614;p49"/>
          <p:cNvSpPr txBox="1"/>
          <p:nvPr>
            <p:ph idx="7" type="ctrTitle"/>
          </p:nvPr>
        </p:nvSpPr>
        <p:spPr>
          <a:xfrm>
            <a:off x="633900" y="208050"/>
            <a:ext cx="45762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Requirements Status</a:t>
            </a:r>
            <a:endParaRPr/>
          </a:p>
        </p:txBody>
      </p:sp>
      <p:pic>
        <p:nvPicPr>
          <p:cNvPr id="615" name="Google Shape;615;p49"/>
          <p:cNvPicPr preferRelativeResize="0"/>
          <p:nvPr/>
        </p:nvPicPr>
        <p:blipFill>
          <a:blip r:embed="rId3">
            <a:alphaModFix/>
          </a:blip>
          <a:stretch>
            <a:fillRect/>
          </a:stretch>
        </p:blipFill>
        <p:spPr>
          <a:xfrm>
            <a:off x="1668450" y="1251000"/>
            <a:ext cx="6020777" cy="3442550"/>
          </a:xfrm>
          <a:prstGeom prst="rect">
            <a:avLst/>
          </a:prstGeom>
          <a:noFill/>
          <a:ln>
            <a:noFill/>
          </a:ln>
        </p:spPr>
      </p:pic>
      <p:sp>
        <p:nvSpPr>
          <p:cNvPr id="616" name="Google Shape;616;p49"/>
          <p:cNvSpPr txBox="1"/>
          <p:nvPr/>
        </p:nvSpPr>
        <p:spPr>
          <a:xfrm>
            <a:off x="1138800" y="785850"/>
            <a:ext cx="5226900" cy="32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latin typeface="Maven Pro"/>
                <a:ea typeface="Maven Pro"/>
                <a:cs typeface="Maven Pro"/>
                <a:sym typeface="Maven Pro"/>
              </a:rPr>
              <a:t>13 Epics are in progress, 7 Epics are done</a:t>
            </a:r>
            <a:endParaRPr sz="1800">
              <a:solidFill>
                <a:schemeClr val="lt1"/>
              </a:solidFill>
              <a:latin typeface="Maven Pro"/>
              <a:ea typeface="Maven Pro"/>
              <a:cs typeface="Maven Pro"/>
              <a:sym typeface="Maven Pr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sp>
        <p:nvSpPr>
          <p:cNvPr id="621" name="Google Shape;621;p50"/>
          <p:cNvSpPr txBox="1"/>
          <p:nvPr>
            <p:ph idx="7" type="ctrTitle"/>
          </p:nvPr>
        </p:nvSpPr>
        <p:spPr>
          <a:xfrm>
            <a:off x="618825" y="411675"/>
            <a:ext cx="45762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Testing Summary</a:t>
            </a:r>
            <a:endParaRPr/>
          </a:p>
        </p:txBody>
      </p:sp>
      <p:sp>
        <p:nvSpPr>
          <p:cNvPr id="622" name="Google Shape;622;p50"/>
          <p:cNvSpPr txBox="1"/>
          <p:nvPr/>
        </p:nvSpPr>
        <p:spPr>
          <a:xfrm>
            <a:off x="823700" y="1162325"/>
            <a:ext cx="6241800" cy="13983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0"/>
              </a:spcBef>
              <a:spcAft>
                <a:spcPts val="0"/>
              </a:spcAft>
              <a:buClr>
                <a:schemeClr val="lt1"/>
              </a:buClr>
              <a:buSzPts val="1200"/>
              <a:buFont typeface="Arial"/>
              <a:buChar char="-"/>
            </a:pPr>
            <a:r>
              <a:rPr lang="en" sz="1200">
                <a:solidFill>
                  <a:schemeClr val="lt1"/>
                </a:solidFill>
              </a:rPr>
              <a:t>For iteration 2, we have written Unit and Integration tests for the back end code </a:t>
            </a:r>
            <a:endParaRPr sz="1200">
              <a:solidFill>
                <a:schemeClr val="lt1"/>
              </a:solidFill>
            </a:endParaRPr>
          </a:p>
          <a:p>
            <a:pPr indent="-304800" lvl="0" marL="457200" rtl="0" algn="l">
              <a:lnSpc>
                <a:spcPct val="115000"/>
              </a:lnSpc>
              <a:spcBef>
                <a:spcPts val="0"/>
              </a:spcBef>
              <a:spcAft>
                <a:spcPts val="0"/>
              </a:spcAft>
              <a:buClr>
                <a:schemeClr val="lt1"/>
              </a:buClr>
              <a:buSzPts val="1200"/>
              <a:buFont typeface="Arial"/>
              <a:buChar char="-"/>
            </a:pPr>
            <a:r>
              <a:rPr lang="en" sz="1200">
                <a:solidFill>
                  <a:schemeClr val="lt1"/>
                </a:solidFill>
              </a:rPr>
              <a:t>Unit tests were written by the developers with JUnit5 and Mockito</a:t>
            </a:r>
            <a:endParaRPr sz="1200">
              <a:solidFill>
                <a:schemeClr val="lt1"/>
              </a:solidFill>
            </a:endParaRPr>
          </a:p>
          <a:p>
            <a:pPr indent="-304800" lvl="0" marL="457200" rtl="0" algn="l">
              <a:lnSpc>
                <a:spcPct val="115000"/>
              </a:lnSpc>
              <a:spcBef>
                <a:spcPts val="0"/>
              </a:spcBef>
              <a:spcAft>
                <a:spcPts val="0"/>
              </a:spcAft>
              <a:buClr>
                <a:schemeClr val="lt1"/>
              </a:buClr>
              <a:buSzPts val="1200"/>
              <a:buFont typeface="Arial"/>
              <a:buChar char="-"/>
            </a:pPr>
            <a:r>
              <a:rPr lang="en" sz="1200">
                <a:solidFill>
                  <a:schemeClr val="lt1"/>
                </a:solidFill>
              </a:rPr>
              <a:t>Integration tests were written by the QA leader with JUnit5, Mockito, and Spring Mock MVC. </a:t>
            </a:r>
            <a:endParaRPr sz="1200">
              <a:solidFill>
                <a:schemeClr val="lt1"/>
              </a:solidFill>
            </a:endParaRPr>
          </a:p>
          <a:p>
            <a:pPr indent="0" lvl="0" marL="0" rtl="0" algn="l">
              <a:lnSpc>
                <a:spcPct val="115000"/>
              </a:lnSpc>
              <a:spcBef>
                <a:spcPts val="0"/>
              </a:spcBef>
              <a:spcAft>
                <a:spcPts val="0"/>
              </a:spcAft>
              <a:buNone/>
            </a:pPr>
            <a:r>
              <a:t/>
            </a:r>
            <a:endParaRPr sz="1100">
              <a:solidFill>
                <a:schemeClr val="lt1"/>
              </a:solidFill>
            </a:endParaRPr>
          </a:p>
          <a:p>
            <a:pPr indent="0" lvl="0" marL="0" rtl="0" algn="l">
              <a:lnSpc>
                <a:spcPct val="115000"/>
              </a:lnSpc>
              <a:spcBef>
                <a:spcPts val="0"/>
              </a:spcBef>
              <a:spcAft>
                <a:spcPts val="0"/>
              </a:spcAft>
              <a:buNone/>
            </a:pPr>
            <a:r>
              <a:t/>
            </a:r>
            <a:endParaRPr sz="1100">
              <a:solidFill>
                <a:schemeClr val="lt1"/>
              </a:solidFill>
            </a:endParaRPr>
          </a:p>
        </p:txBody>
      </p:sp>
      <p:pic>
        <p:nvPicPr>
          <p:cNvPr id="623" name="Google Shape;623;p50"/>
          <p:cNvPicPr preferRelativeResize="0"/>
          <p:nvPr/>
        </p:nvPicPr>
        <p:blipFill>
          <a:blip r:embed="rId3">
            <a:alphaModFix/>
          </a:blip>
          <a:stretch>
            <a:fillRect/>
          </a:stretch>
        </p:blipFill>
        <p:spPr>
          <a:xfrm>
            <a:off x="1404450" y="2560625"/>
            <a:ext cx="2029677" cy="577800"/>
          </a:xfrm>
          <a:prstGeom prst="rect">
            <a:avLst/>
          </a:prstGeom>
          <a:noFill/>
          <a:ln>
            <a:noFill/>
          </a:ln>
        </p:spPr>
      </p:pic>
      <p:pic>
        <p:nvPicPr>
          <p:cNvPr id="624" name="Google Shape;624;p50"/>
          <p:cNvPicPr preferRelativeResize="0"/>
          <p:nvPr/>
        </p:nvPicPr>
        <p:blipFill>
          <a:blip r:embed="rId4">
            <a:alphaModFix/>
          </a:blip>
          <a:stretch>
            <a:fillRect/>
          </a:stretch>
        </p:blipFill>
        <p:spPr>
          <a:xfrm>
            <a:off x="3809950" y="3347375"/>
            <a:ext cx="1866525" cy="794525"/>
          </a:xfrm>
          <a:prstGeom prst="rect">
            <a:avLst/>
          </a:prstGeom>
          <a:noFill/>
          <a:ln>
            <a:noFill/>
          </a:ln>
        </p:spPr>
      </p:pic>
      <p:pic>
        <p:nvPicPr>
          <p:cNvPr id="625" name="Google Shape;625;p50"/>
          <p:cNvPicPr preferRelativeResize="0"/>
          <p:nvPr/>
        </p:nvPicPr>
        <p:blipFill>
          <a:blip r:embed="rId5">
            <a:alphaModFix/>
          </a:blip>
          <a:stretch>
            <a:fillRect/>
          </a:stretch>
        </p:blipFill>
        <p:spPr>
          <a:xfrm>
            <a:off x="5337500" y="2320550"/>
            <a:ext cx="2074430" cy="6313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51"/>
          <p:cNvSpPr txBox="1"/>
          <p:nvPr>
            <p:ph idx="7" type="ctrTitle"/>
          </p:nvPr>
        </p:nvSpPr>
        <p:spPr>
          <a:xfrm>
            <a:off x="618825" y="411675"/>
            <a:ext cx="45762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Testing Report</a:t>
            </a:r>
            <a:endParaRPr/>
          </a:p>
        </p:txBody>
      </p:sp>
      <p:pic>
        <p:nvPicPr>
          <p:cNvPr id="631" name="Google Shape;631;p51"/>
          <p:cNvPicPr preferRelativeResize="0"/>
          <p:nvPr/>
        </p:nvPicPr>
        <p:blipFill>
          <a:blip r:embed="rId3">
            <a:alphaModFix/>
          </a:blip>
          <a:stretch>
            <a:fillRect/>
          </a:stretch>
        </p:blipFill>
        <p:spPr>
          <a:xfrm>
            <a:off x="761500" y="1114150"/>
            <a:ext cx="4002719" cy="2278075"/>
          </a:xfrm>
          <a:prstGeom prst="rect">
            <a:avLst/>
          </a:prstGeom>
          <a:noFill/>
          <a:ln>
            <a:noFill/>
          </a:ln>
        </p:spPr>
      </p:pic>
      <p:pic>
        <p:nvPicPr>
          <p:cNvPr id="632" name="Google Shape;632;p51"/>
          <p:cNvPicPr preferRelativeResize="0"/>
          <p:nvPr/>
        </p:nvPicPr>
        <p:blipFill>
          <a:blip r:embed="rId4">
            <a:alphaModFix/>
          </a:blip>
          <a:stretch>
            <a:fillRect/>
          </a:stretch>
        </p:blipFill>
        <p:spPr>
          <a:xfrm>
            <a:off x="5626600" y="495375"/>
            <a:ext cx="2223999" cy="4400550"/>
          </a:xfrm>
          <a:prstGeom prst="rect">
            <a:avLst/>
          </a:prstGeom>
          <a:noFill/>
          <a:ln>
            <a:noFill/>
          </a:ln>
        </p:spPr>
      </p:pic>
      <p:sp>
        <p:nvSpPr>
          <p:cNvPr id="633" name="Google Shape;633;p51"/>
          <p:cNvSpPr txBox="1"/>
          <p:nvPr/>
        </p:nvSpPr>
        <p:spPr>
          <a:xfrm>
            <a:off x="930575" y="3874550"/>
            <a:ext cx="3223200" cy="5244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Clr>
                <a:schemeClr val="lt1"/>
              </a:buClr>
              <a:buSzPts val="1300"/>
              <a:buFont typeface="Maven Pro"/>
              <a:buChar char="-"/>
            </a:pPr>
            <a:r>
              <a:rPr lang="en">
                <a:solidFill>
                  <a:schemeClr val="lt1"/>
                </a:solidFill>
                <a:latin typeface="Maven Pro"/>
                <a:ea typeface="Maven Pro"/>
                <a:cs typeface="Maven Pro"/>
                <a:sym typeface="Maven Pro"/>
              </a:rPr>
              <a:t>57/57 tests </a:t>
            </a:r>
            <a:r>
              <a:rPr lang="en" sz="1200"/>
              <a:t> ✅</a:t>
            </a:r>
            <a:endParaRPr sz="1200">
              <a:solidFill>
                <a:schemeClr val="lt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7" name="Shape 637"/>
        <p:cNvGrpSpPr/>
        <p:nvPr/>
      </p:nvGrpSpPr>
      <p:grpSpPr>
        <a:xfrm>
          <a:off x="0" y="0"/>
          <a:ext cx="0" cy="0"/>
          <a:chOff x="0" y="0"/>
          <a:chExt cx="0" cy="0"/>
        </a:xfrm>
      </p:grpSpPr>
      <p:sp>
        <p:nvSpPr>
          <p:cNvPr id="638" name="Google Shape;638;p52"/>
          <p:cNvSpPr txBox="1"/>
          <p:nvPr>
            <p:ph idx="7" type="ctrTitle"/>
          </p:nvPr>
        </p:nvSpPr>
        <p:spPr>
          <a:xfrm>
            <a:off x="618825" y="411675"/>
            <a:ext cx="45762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Testing Example</a:t>
            </a:r>
            <a:endParaRPr/>
          </a:p>
        </p:txBody>
      </p:sp>
      <p:pic>
        <p:nvPicPr>
          <p:cNvPr id="639" name="Google Shape;639;p52"/>
          <p:cNvPicPr preferRelativeResize="0"/>
          <p:nvPr/>
        </p:nvPicPr>
        <p:blipFill>
          <a:blip r:embed="rId3">
            <a:alphaModFix/>
          </a:blip>
          <a:stretch>
            <a:fillRect/>
          </a:stretch>
        </p:blipFill>
        <p:spPr>
          <a:xfrm>
            <a:off x="744675" y="1120850"/>
            <a:ext cx="3827325" cy="2813227"/>
          </a:xfrm>
          <a:prstGeom prst="rect">
            <a:avLst/>
          </a:prstGeom>
          <a:noFill/>
          <a:ln>
            <a:noFill/>
          </a:ln>
        </p:spPr>
      </p:pic>
      <p:pic>
        <p:nvPicPr>
          <p:cNvPr id="640" name="Google Shape;640;p52"/>
          <p:cNvPicPr preferRelativeResize="0"/>
          <p:nvPr/>
        </p:nvPicPr>
        <p:blipFill>
          <a:blip r:embed="rId4">
            <a:alphaModFix/>
          </a:blip>
          <a:stretch>
            <a:fillRect/>
          </a:stretch>
        </p:blipFill>
        <p:spPr>
          <a:xfrm>
            <a:off x="4978225" y="554175"/>
            <a:ext cx="3644174" cy="403513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p53"/>
          <p:cNvSpPr txBox="1"/>
          <p:nvPr/>
        </p:nvSpPr>
        <p:spPr>
          <a:xfrm>
            <a:off x="708925" y="324300"/>
            <a:ext cx="8047200" cy="62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chemeClr val="lt1"/>
                </a:solidFill>
                <a:latin typeface="Share Tech"/>
                <a:ea typeface="Share Tech"/>
                <a:cs typeface="Share Tech"/>
                <a:sym typeface="Share Tech"/>
              </a:rPr>
              <a:t>Back-End Update:  Spring boot &amp; OAuth 2.0</a:t>
            </a:r>
            <a:endParaRPr sz="2600">
              <a:solidFill>
                <a:schemeClr val="lt1"/>
              </a:solidFill>
              <a:latin typeface="Share Tech"/>
              <a:ea typeface="Share Tech"/>
              <a:cs typeface="Share Tech"/>
              <a:sym typeface="Share Tech"/>
            </a:endParaRPr>
          </a:p>
        </p:txBody>
      </p:sp>
      <p:pic>
        <p:nvPicPr>
          <p:cNvPr id="646" name="Google Shape;646;p53"/>
          <p:cNvPicPr preferRelativeResize="0"/>
          <p:nvPr/>
        </p:nvPicPr>
        <p:blipFill>
          <a:blip r:embed="rId3">
            <a:alphaModFix/>
          </a:blip>
          <a:stretch>
            <a:fillRect/>
          </a:stretch>
        </p:blipFill>
        <p:spPr>
          <a:xfrm>
            <a:off x="3581400" y="950400"/>
            <a:ext cx="4934692" cy="38883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 name="Shape 650"/>
        <p:cNvGrpSpPr/>
        <p:nvPr/>
      </p:nvGrpSpPr>
      <p:grpSpPr>
        <a:xfrm>
          <a:off x="0" y="0"/>
          <a:ext cx="0" cy="0"/>
          <a:chOff x="0" y="0"/>
          <a:chExt cx="0" cy="0"/>
        </a:xfrm>
      </p:grpSpPr>
      <p:sp>
        <p:nvSpPr>
          <p:cNvPr id="651" name="Google Shape;651;p54"/>
          <p:cNvSpPr txBox="1"/>
          <p:nvPr/>
        </p:nvSpPr>
        <p:spPr>
          <a:xfrm>
            <a:off x="708925" y="324300"/>
            <a:ext cx="3378600" cy="62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chemeClr val="lt1"/>
                </a:solidFill>
                <a:latin typeface="Share Tech"/>
                <a:ea typeface="Share Tech"/>
                <a:cs typeface="Share Tech"/>
                <a:sym typeface="Share Tech"/>
              </a:rPr>
              <a:t>Back-End Demo</a:t>
            </a:r>
            <a:endParaRPr sz="2600">
              <a:solidFill>
                <a:schemeClr val="lt1"/>
              </a:solidFill>
              <a:latin typeface="Share Tech"/>
              <a:ea typeface="Share Tech"/>
              <a:cs typeface="Share Tech"/>
              <a:sym typeface="Share Tech"/>
            </a:endParaRPr>
          </a:p>
        </p:txBody>
      </p:sp>
      <p:pic>
        <p:nvPicPr>
          <p:cNvPr id="652" name="Google Shape;652;p54" title="back-end-demo.mp4">
            <a:hlinkClick r:id="rId3"/>
          </p:cNvPr>
          <p:cNvPicPr preferRelativeResize="0"/>
          <p:nvPr/>
        </p:nvPicPr>
        <p:blipFill>
          <a:blip r:embed="rId4">
            <a:alphaModFix/>
          </a:blip>
          <a:stretch>
            <a:fillRect/>
          </a:stretch>
        </p:blipFill>
        <p:spPr>
          <a:xfrm>
            <a:off x="1238425" y="950400"/>
            <a:ext cx="6822200" cy="3830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2"/>
                                        </p:tgtEl>
                                        <p:attrNameLst>
                                          <p:attrName>style.visibility</p:attrName>
                                        </p:attrNameLst>
                                      </p:cBhvr>
                                      <p:to>
                                        <p:strVal val="visible"/>
                                      </p:to>
                                    </p:set>
                                    <p:animEffect filter="fade" transition="in">
                                      <p:cBhvr>
                                        <p:cTn dur="1000"/>
                                        <p:tgtEl>
                                          <p:spTgt spid="6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37"/>
          <p:cNvSpPr txBox="1"/>
          <p:nvPr>
            <p:ph idx="1" type="body"/>
          </p:nvPr>
        </p:nvSpPr>
        <p:spPr>
          <a:xfrm>
            <a:off x="618825" y="991950"/>
            <a:ext cx="6743700" cy="35781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sz="1100">
                <a:latin typeface="Arial"/>
                <a:ea typeface="Arial"/>
                <a:cs typeface="Arial"/>
                <a:sym typeface="Arial"/>
              </a:rPr>
              <a:t>Team leader: Brian Fenstermacher</a:t>
            </a:r>
            <a:endParaRPr sz="1100">
              <a:latin typeface="Arial"/>
              <a:ea typeface="Arial"/>
              <a:cs typeface="Arial"/>
              <a:sym typeface="Arial"/>
            </a:endParaRPr>
          </a:p>
          <a:p>
            <a:pPr indent="-317500" lvl="0" marL="457200" rtl="0" algn="l">
              <a:lnSpc>
                <a:spcPct val="100000"/>
              </a:lnSpc>
              <a:spcBef>
                <a:spcPts val="0"/>
              </a:spcBef>
              <a:spcAft>
                <a:spcPts val="0"/>
              </a:spcAft>
              <a:buSzPts val="1400"/>
              <a:buChar char="-"/>
            </a:pPr>
            <a:r>
              <a:rPr lang="en" sz="1100">
                <a:latin typeface="Arial"/>
                <a:ea typeface="Arial"/>
                <a:cs typeface="Arial"/>
                <a:sym typeface="Arial"/>
              </a:rPr>
              <a:t>Requirements leader: Jisoo Lee, Chaitanya Saraogi</a:t>
            </a:r>
            <a:endParaRPr sz="1100">
              <a:latin typeface="Arial"/>
              <a:ea typeface="Arial"/>
              <a:cs typeface="Arial"/>
              <a:sym typeface="Arial"/>
            </a:endParaRPr>
          </a:p>
          <a:p>
            <a:pPr indent="-317500" lvl="0" marL="457200" rtl="0" algn="l">
              <a:lnSpc>
                <a:spcPct val="100000"/>
              </a:lnSpc>
              <a:spcBef>
                <a:spcPts val="0"/>
              </a:spcBef>
              <a:spcAft>
                <a:spcPts val="0"/>
              </a:spcAft>
              <a:buSzPts val="1400"/>
              <a:buChar char="-"/>
            </a:pPr>
            <a:r>
              <a:rPr lang="en" sz="1100">
                <a:latin typeface="Arial"/>
                <a:ea typeface="Arial"/>
                <a:cs typeface="Arial"/>
                <a:sym typeface="Arial"/>
              </a:rPr>
              <a:t>Design and Implementation leader: Sherif Zeyada</a:t>
            </a:r>
            <a:endParaRPr sz="1100">
              <a:latin typeface="Arial"/>
              <a:ea typeface="Arial"/>
              <a:cs typeface="Arial"/>
              <a:sym typeface="Arial"/>
            </a:endParaRPr>
          </a:p>
          <a:p>
            <a:pPr indent="-317500" lvl="0" marL="457200" rtl="0" algn="l">
              <a:lnSpc>
                <a:spcPct val="100000"/>
              </a:lnSpc>
              <a:spcBef>
                <a:spcPts val="0"/>
              </a:spcBef>
              <a:spcAft>
                <a:spcPts val="0"/>
              </a:spcAft>
              <a:buSzPts val="1400"/>
              <a:buChar char="-"/>
            </a:pPr>
            <a:r>
              <a:rPr lang="en" sz="1100">
                <a:latin typeface="Arial"/>
                <a:ea typeface="Arial"/>
                <a:cs typeface="Arial"/>
                <a:sym typeface="Arial"/>
              </a:rPr>
              <a:t>QA leader: Mali Rivera</a:t>
            </a:r>
            <a:endParaRPr sz="1100">
              <a:latin typeface="Arial"/>
              <a:ea typeface="Arial"/>
              <a:cs typeface="Arial"/>
              <a:sym typeface="Arial"/>
            </a:endParaRPr>
          </a:p>
          <a:p>
            <a:pPr indent="-317500" lvl="0" marL="457200" rtl="0" algn="l">
              <a:lnSpc>
                <a:spcPct val="100000"/>
              </a:lnSpc>
              <a:spcBef>
                <a:spcPts val="0"/>
              </a:spcBef>
              <a:spcAft>
                <a:spcPts val="0"/>
              </a:spcAft>
              <a:buSzPts val="1400"/>
              <a:buChar char="-"/>
            </a:pPr>
            <a:r>
              <a:rPr lang="en" sz="1100">
                <a:latin typeface="Arial"/>
                <a:ea typeface="Arial"/>
                <a:cs typeface="Arial"/>
                <a:sym typeface="Arial"/>
              </a:rPr>
              <a:t>Configuration leader: Clyde Yeung</a:t>
            </a:r>
            <a:endParaRPr sz="1100">
              <a:latin typeface="Arial"/>
              <a:ea typeface="Arial"/>
              <a:cs typeface="Arial"/>
              <a:sym typeface="Arial"/>
            </a:endParaRPr>
          </a:p>
          <a:p>
            <a:pPr indent="-317500" lvl="0" marL="457200" rtl="0" algn="l">
              <a:lnSpc>
                <a:spcPct val="100000"/>
              </a:lnSpc>
              <a:spcBef>
                <a:spcPts val="0"/>
              </a:spcBef>
              <a:spcAft>
                <a:spcPts val="0"/>
              </a:spcAft>
              <a:buSzPts val="1400"/>
              <a:buChar char="-"/>
            </a:pPr>
            <a:r>
              <a:rPr lang="en" sz="1100">
                <a:latin typeface="Arial"/>
                <a:ea typeface="Arial"/>
                <a:cs typeface="Arial"/>
                <a:sym typeface="Arial"/>
              </a:rPr>
              <a:t>Security leader: Sean Rawson</a:t>
            </a:r>
            <a:endParaRPr sz="1100">
              <a:latin typeface="Arial"/>
              <a:ea typeface="Arial"/>
              <a:cs typeface="Arial"/>
              <a:sym typeface="Arial"/>
            </a:endParaRPr>
          </a:p>
          <a:p>
            <a:pPr indent="0" lvl="0" marL="0" rtl="0" algn="l">
              <a:lnSpc>
                <a:spcPct val="100000"/>
              </a:lnSpc>
              <a:spcBef>
                <a:spcPts val="0"/>
              </a:spcBef>
              <a:spcAft>
                <a:spcPts val="0"/>
              </a:spcAft>
              <a:buNone/>
            </a:pPr>
            <a:r>
              <a:t/>
            </a:r>
            <a:endParaRPr sz="1100">
              <a:latin typeface="Arial"/>
              <a:ea typeface="Arial"/>
              <a:cs typeface="Arial"/>
              <a:sym typeface="Arial"/>
            </a:endParaRPr>
          </a:p>
        </p:txBody>
      </p:sp>
      <p:sp>
        <p:nvSpPr>
          <p:cNvPr id="521" name="Google Shape;521;p37"/>
          <p:cNvSpPr txBox="1"/>
          <p:nvPr>
            <p:ph type="ctrTitle"/>
          </p:nvPr>
        </p:nvSpPr>
        <p:spPr>
          <a:xfrm>
            <a:off x="618825" y="411675"/>
            <a:ext cx="3626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Member Roles</a:t>
            </a:r>
            <a:endParaRPr/>
          </a:p>
        </p:txBody>
      </p:sp>
      <p:grpSp>
        <p:nvGrpSpPr>
          <p:cNvPr id="522" name="Google Shape;522;p37"/>
          <p:cNvGrpSpPr/>
          <p:nvPr/>
        </p:nvGrpSpPr>
        <p:grpSpPr>
          <a:xfrm>
            <a:off x="7686105" y="-476250"/>
            <a:ext cx="2291257" cy="2922300"/>
            <a:chOff x="4882900" y="-64350"/>
            <a:chExt cx="2493750" cy="2922300"/>
          </a:xfrm>
        </p:grpSpPr>
        <p:sp>
          <p:nvSpPr>
            <p:cNvPr id="523" name="Google Shape;523;p37"/>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37"/>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37"/>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37"/>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37"/>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38"/>
          <p:cNvSpPr txBox="1"/>
          <p:nvPr/>
        </p:nvSpPr>
        <p:spPr>
          <a:xfrm>
            <a:off x="865750" y="334650"/>
            <a:ext cx="4023000" cy="6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chemeClr val="lt1"/>
                </a:solidFill>
                <a:latin typeface="Share Tech"/>
                <a:ea typeface="Share Tech"/>
                <a:cs typeface="Share Tech"/>
                <a:sym typeface="Share Tech"/>
              </a:rPr>
              <a:t>Iteration 2 - Key tasks</a:t>
            </a:r>
            <a:endParaRPr sz="2600">
              <a:solidFill>
                <a:schemeClr val="lt1"/>
              </a:solidFill>
              <a:latin typeface="Share Tech"/>
              <a:ea typeface="Share Tech"/>
              <a:cs typeface="Share Tech"/>
              <a:sym typeface="Share Tech"/>
            </a:endParaRPr>
          </a:p>
        </p:txBody>
      </p:sp>
      <p:sp>
        <p:nvSpPr>
          <p:cNvPr id="533" name="Google Shape;533;p38"/>
          <p:cNvSpPr txBox="1"/>
          <p:nvPr/>
        </p:nvSpPr>
        <p:spPr>
          <a:xfrm>
            <a:off x="858475" y="880300"/>
            <a:ext cx="5761800" cy="29973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lt1"/>
              </a:buClr>
              <a:buSzPts val="1800"/>
              <a:buFont typeface="Maven Pro"/>
              <a:buChar char="-"/>
            </a:pPr>
            <a:r>
              <a:rPr lang="en" sz="1800">
                <a:solidFill>
                  <a:schemeClr val="lt1"/>
                </a:solidFill>
                <a:latin typeface="Maven Pro"/>
                <a:ea typeface="Maven Pro"/>
                <a:cs typeface="Maven Pro"/>
                <a:sym typeface="Maven Pro"/>
              </a:rPr>
              <a:t>Deployment strategy </a:t>
            </a:r>
            <a:endParaRPr sz="1800">
              <a:solidFill>
                <a:schemeClr val="lt1"/>
              </a:solidFill>
              <a:latin typeface="Maven Pro"/>
              <a:ea typeface="Maven Pro"/>
              <a:cs typeface="Maven Pro"/>
              <a:sym typeface="Maven Pro"/>
            </a:endParaRPr>
          </a:p>
          <a:p>
            <a:pPr indent="-342900" lvl="0" marL="457200" rtl="0" algn="l">
              <a:spcBef>
                <a:spcPts val="0"/>
              </a:spcBef>
              <a:spcAft>
                <a:spcPts val="0"/>
              </a:spcAft>
              <a:buClr>
                <a:schemeClr val="lt1"/>
              </a:buClr>
              <a:buSzPts val="1800"/>
              <a:buFont typeface="Maven Pro"/>
              <a:buChar char="-"/>
            </a:pPr>
            <a:r>
              <a:rPr lang="en" sz="1800">
                <a:solidFill>
                  <a:schemeClr val="lt1"/>
                </a:solidFill>
                <a:latin typeface="Maven Pro"/>
                <a:ea typeface="Maven Pro"/>
                <a:cs typeface="Maven Pro"/>
                <a:sym typeface="Maven Pro"/>
              </a:rPr>
              <a:t>Integration with frontend and backend</a:t>
            </a:r>
            <a:endParaRPr sz="1800">
              <a:solidFill>
                <a:schemeClr val="lt1"/>
              </a:solidFill>
              <a:latin typeface="Maven Pro"/>
              <a:ea typeface="Maven Pro"/>
              <a:cs typeface="Maven Pro"/>
              <a:sym typeface="Maven Pro"/>
            </a:endParaRPr>
          </a:p>
          <a:p>
            <a:pPr indent="-342900" lvl="0" marL="457200" rtl="0" algn="l">
              <a:spcBef>
                <a:spcPts val="0"/>
              </a:spcBef>
              <a:spcAft>
                <a:spcPts val="0"/>
              </a:spcAft>
              <a:buClr>
                <a:schemeClr val="lt1"/>
              </a:buClr>
              <a:buSzPts val="1800"/>
              <a:buFont typeface="Maven Pro"/>
              <a:buChar char="-"/>
            </a:pPr>
            <a:r>
              <a:rPr lang="en" sz="1800">
                <a:solidFill>
                  <a:schemeClr val="lt1"/>
                </a:solidFill>
                <a:latin typeface="Maven Pro"/>
                <a:ea typeface="Maven Pro"/>
                <a:cs typeface="Maven Pro"/>
                <a:sym typeface="Maven Pro"/>
              </a:rPr>
              <a:t>Create mockup of front-end</a:t>
            </a:r>
            <a:endParaRPr sz="1800">
              <a:solidFill>
                <a:schemeClr val="lt1"/>
              </a:solidFill>
              <a:latin typeface="Maven Pro"/>
              <a:ea typeface="Maven Pro"/>
              <a:cs typeface="Maven Pro"/>
              <a:sym typeface="Maven Pro"/>
            </a:endParaRPr>
          </a:p>
          <a:p>
            <a:pPr indent="-342900" lvl="0" marL="457200" rtl="0" algn="l">
              <a:spcBef>
                <a:spcPts val="0"/>
              </a:spcBef>
              <a:spcAft>
                <a:spcPts val="0"/>
              </a:spcAft>
              <a:buClr>
                <a:schemeClr val="lt1"/>
              </a:buClr>
              <a:buSzPts val="1800"/>
              <a:buFont typeface="Maven Pro"/>
              <a:buChar char="-"/>
            </a:pPr>
            <a:r>
              <a:rPr lang="en" sz="1800">
                <a:solidFill>
                  <a:schemeClr val="lt1"/>
                </a:solidFill>
                <a:latin typeface="Maven Pro"/>
                <a:ea typeface="Maven Pro"/>
                <a:cs typeface="Maven Pro"/>
                <a:sym typeface="Maven Pro"/>
              </a:rPr>
              <a:t>Implement API endpoints for retrieving user data by date range</a:t>
            </a:r>
            <a:endParaRPr sz="1800">
              <a:solidFill>
                <a:schemeClr val="lt1"/>
              </a:solidFill>
              <a:latin typeface="Maven Pro"/>
              <a:ea typeface="Maven Pro"/>
              <a:cs typeface="Maven Pro"/>
              <a:sym typeface="Maven Pro"/>
            </a:endParaRPr>
          </a:p>
          <a:p>
            <a:pPr indent="-342900" lvl="0" marL="457200" rtl="0" algn="l">
              <a:spcBef>
                <a:spcPts val="0"/>
              </a:spcBef>
              <a:spcAft>
                <a:spcPts val="0"/>
              </a:spcAft>
              <a:buClr>
                <a:schemeClr val="lt1"/>
              </a:buClr>
              <a:buSzPts val="1800"/>
              <a:buFont typeface="Maven Pro"/>
              <a:buChar char="-"/>
            </a:pPr>
            <a:r>
              <a:rPr lang="en" sz="1800">
                <a:solidFill>
                  <a:schemeClr val="lt1"/>
                </a:solidFill>
                <a:latin typeface="Maven Pro"/>
                <a:ea typeface="Maven Pro"/>
                <a:cs typeface="Maven Pro"/>
                <a:sym typeface="Maven Pro"/>
              </a:rPr>
              <a:t>Increase test coverage for back end</a:t>
            </a:r>
            <a:endParaRPr sz="1800">
              <a:solidFill>
                <a:schemeClr val="lt1"/>
              </a:solidFill>
              <a:latin typeface="Maven Pro"/>
              <a:ea typeface="Maven Pro"/>
              <a:cs typeface="Maven Pro"/>
              <a:sym typeface="Maven Pro"/>
            </a:endParaRPr>
          </a:p>
          <a:p>
            <a:pPr indent="0" lvl="0" marL="0" rtl="0" algn="l">
              <a:spcBef>
                <a:spcPts val="0"/>
              </a:spcBef>
              <a:spcAft>
                <a:spcPts val="0"/>
              </a:spcAft>
              <a:buNone/>
            </a:pPr>
            <a:r>
              <a:t/>
            </a:r>
            <a:endParaRPr sz="1800">
              <a:solidFill>
                <a:schemeClr val="lt1"/>
              </a:solidFill>
              <a:latin typeface="Maven Pro"/>
              <a:ea typeface="Maven Pro"/>
              <a:cs typeface="Maven Pro"/>
              <a:sym typeface="Maven Pr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39"/>
          <p:cNvSpPr txBox="1"/>
          <p:nvPr/>
        </p:nvSpPr>
        <p:spPr>
          <a:xfrm>
            <a:off x="865750" y="334650"/>
            <a:ext cx="4023000" cy="6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chemeClr val="lt1"/>
                </a:solidFill>
                <a:latin typeface="Share Tech"/>
                <a:ea typeface="Share Tech"/>
                <a:cs typeface="Share Tech"/>
                <a:sym typeface="Share Tech"/>
              </a:rPr>
              <a:t>Deployment - GitHub Action</a:t>
            </a:r>
            <a:endParaRPr sz="2600">
              <a:solidFill>
                <a:schemeClr val="lt1"/>
              </a:solidFill>
              <a:latin typeface="Share Tech"/>
              <a:ea typeface="Share Tech"/>
              <a:cs typeface="Share Tech"/>
              <a:sym typeface="Share Tech"/>
            </a:endParaRPr>
          </a:p>
        </p:txBody>
      </p:sp>
      <p:sp>
        <p:nvSpPr>
          <p:cNvPr id="539" name="Google Shape;539;p39"/>
          <p:cNvSpPr txBox="1"/>
          <p:nvPr/>
        </p:nvSpPr>
        <p:spPr>
          <a:xfrm>
            <a:off x="865750" y="864325"/>
            <a:ext cx="5761800" cy="299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lt1"/>
              </a:solidFill>
              <a:latin typeface="Maven Pro"/>
              <a:ea typeface="Maven Pro"/>
              <a:cs typeface="Maven Pro"/>
              <a:sym typeface="Maven Pro"/>
            </a:endParaRPr>
          </a:p>
        </p:txBody>
      </p:sp>
      <p:pic>
        <p:nvPicPr>
          <p:cNvPr id="540" name="Google Shape;540;p39"/>
          <p:cNvPicPr preferRelativeResize="0"/>
          <p:nvPr/>
        </p:nvPicPr>
        <p:blipFill>
          <a:blip r:embed="rId3">
            <a:alphaModFix/>
          </a:blip>
          <a:stretch>
            <a:fillRect/>
          </a:stretch>
        </p:blipFill>
        <p:spPr>
          <a:xfrm>
            <a:off x="3012900" y="1007675"/>
            <a:ext cx="5910851" cy="3682724"/>
          </a:xfrm>
          <a:prstGeom prst="rect">
            <a:avLst/>
          </a:prstGeom>
          <a:noFill/>
          <a:ln>
            <a:noFill/>
          </a:ln>
        </p:spPr>
      </p:pic>
      <p:sp>
        <p:nvSpPr>
          <p:cNvPr id="541" name="Google Shape;541;p39"/>
          <p:cNvSpPr txBox="1"/>
          <p:nvPr/>
        </p:nvSpPr>
        <p:spPr>
          <a:xfrm>
            <a:off x="680425" y="1105000"/>
            <a:ext cx="22470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lt1"/>
              </a:solidFill>
            </a:endParaRPr>
          </a:p>
          <a:p>
            <a:pPr indent="-311150" lvl="0" marL="457200" rtl="0" algn="l">
              <a:spcBef>
                <a:spcPts val="0"/>
              </a:spcBef>
              <a:spcAft>
                <a:spcPts val="0"/>
              </a:spcAft>
              <a:buClr>
                <a:schemeClr val="lt1"/>
              </a:buClr>
              <a:buSzPts val="1300"/>
              <a:buChar char="-"/>
            </a:pPr>
            <a:r>
              <a:rPr lang="en" sz="1300">
                <a:solidFill>
                  <a:schemeClr val="lt1"/>
                </a:solidFill>
              </a:rPr>
              <a:t>Triggered on push/PR</a:t>
            </a:r>
            <a:endParaRPr sz="1300">
              <a:solidFill>
                <a:schemeClr val="lt1"/>
              </a:solidFill>
            </a:endParaRPr>
          </a:p>
          <a:p>
            <a:pPr indent="-311150" lvl="0" marL="457200" rtl="0" algn="l">
              <a:spcBef>
                <a:spcPts val="0"/>
              </a:spcBef>
              <a:spcAft>
                <a:spcPts val="0"/>
              </a:spcAft>
              <a:buClr>
                <a:schemeClr val="lt1"/>
              </a:buClr>
              <a:buSzPts val="1300"/>
              <a:buChar char="-"/>
            </a:pPr>
            <a:r>
              <a:rPr lang="en" sz="1300">
                <a:solidFill>
                  <a:schemeClr val="lt1"/>
                </a:solidFill>
              </a:rPr>
              <a:t>Multiple branches</a:t>
            </a:r>
            <a:endParaRPr sz="1300">
              <a:solidFill>
                <a:schemeClr val="lt1"/>
              </a:solidFill>
            </a:endParaRPr>
          </a:p>
          <a:p>
            <a:pPr indent="0" lvl="0" marL="457200" rtl="0" algn="l">
              <a:spcBef>
                <a:spcPts val="0"/>
              </a:spcBef>
              <a:spcAft>
                <a:spcPts val="0"/>
              </a:spcAft>
              <a:buNone/>
            </a:pPr>
            <a:r>
              <a:t/>
            </a:r>
            <a:endParaRPr sz="13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40"/>
          <p:cNvSpPr txBox="1"/>
          <p:nvPr/>
        </p:nvSpPr>
        <p:spPr>
          <a:xfrm>
            <a:off x="865750" y="334650"/>
            <a:ext cx="4023000" cy="6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chemeClr val="lt1"/>
                </a:solidFill>
                <a:latin typeface="Share Tech"/>
                <a:ea typeface="Share Tech"/>
                <a:cs typeface="Share Tech"/>
                <a:sym typeface="Share Tech"/>
              </a:rPr>
              <a:t>Workflow Process</a:t>
            </a:r>
            <a:endParaRPr sz="2600">
              <a:solidFill>
                <a:schemeClr val="lt1"/>
              </a:solidFill>
              <a:latin typeface="Share Tech"/>
              <a:ea typeface="Share Tech"/>
              <a:cs typeface="Share Tech"/>
              <a:sym typeface="Share Tech"/>
            </a:endParaRPr>
          </a:p>
        </p:txBody>
      </p:sp>
      <p:sp>
        <p:nvSpPr>
          <p:cNvPr id="547" name="Google Shape;547;p40"/>
          <p:cNvSpPr txBox="1"/>
          <p:nvPr/>
        </p:nvSpPr>
        <p:spPr>
          <a:xfrm>
            <a:off x="865750" y="864325"/>
            <a:ext cx="5761800" cy="299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lt1"/>
              </a:solidFill>
              <a:latin typeface="Maven Pro"/>
              <a:ea typeface="Maven Pro"/>
              <a:cs typeface="Maven Pro"/>
              <a:sym typeface="Maven Pro"/>
            </a:endParaRPr>
          </a:p>
        </p:txBody>
      </p:sp>
      <p:pic>
        <p:nvPicPr>
          <p:cNvPr id="548" name="Google Shape;548;p40"/>
          <p:cNvPicPr preferRelativeResize="0"/>
          <p:nvPr/>
        </p:nvPicPr>
        <p:blipFill>
          <a:blip r:embed="rId3">
            <a:alphaModFix/>
          </a:blip>
          <a:stretch>
            <a:fillRect/>
          </a:stretch>
        </p:blipFill>
        <p:spPr>
          <a:xfrm>
            <a:off x="964725" y="880425"/>
            <a:ext cx="6779151" cy="3952301"/>
          </a:xfrm>
          <a:prstGeom prst="rect">
            <a:avLst/>
          </a:prstGeom>
          <a:noFill/>
          <a:ln>
            <a:noFill/>
          </a:ln>
        </p:spPr>
      </p:pic>
      <p:sp>
        <p:nvSpPr>
          <p:cNvPr id="549" name="Google Shape;549;p40"/>
          <p:cNvSpPr/>
          <p:nvPr/>
        </p:nvSpPr>
        <p:spPr>
          <a:xfrm>
            <a:off x="3522125" y="2149425"/>
            <a:ext cx="3037500" cy="5463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rgbClr val="FF0000"/>
              </a:highlight>
              <a:latin typeface="Maven Pro"/>
              <a:ea typeface="Maven Pro"/>
              <a:cs typeface="Maven Pro"/>
              <a:sym typeface="Maven Pro"/>
            </a:endParaRPr>
          </a:p>
        </p:txBody>
      </p:sp>
      <p:sp>
        <p:nvSpPr>
          <p:cNvPr id="550" name="Google Shape;550;p40"/>
          <p:cNvSpPr/>
          <p:nvPr/>
        </p:nvSpPr>
        <p:spPr>
          <a:xfrm>
            <a:off x="3522125" y="2728925"/>
            <a:ext cx="3037500" cy="255300"/>
          </a:xfrm>
          <a:prstGeom prst="rect">
            <a:avLst/>
          </a:prstGeom>
          <a:no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rgbClr val="FF0000"/>
              </a:highlight>
              <a:latin typeface="Maven Pro"/>
              <a:ea typeface="Maven Pro"/>
              <a:cs typeface="Maven Pro"/>
              <a:sym typeface="Maven Pro"/>
            </a:endParaRPr>
          </a:p>
        </p:txBody>
      </p:sp>
      <p:sp>
        <p:nvSpPr>
          <p:cNvPr id="551" name="Google Shape;551;p40"/>
          <p:cNvSpPr/>
          <p:nvPr/>
        </p:nvSpPr>
        <p:spPr>
          <a:xfrm>
            <a:off x="3537425" y="3287475"/>
            <a:ext cx="3006900" cy="192600"/>
          </a:xfrm>
          <a:prstGeom prst="rect">
            <a:avLst/>
          </a:prstGeom>
          <a:no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rgbClr val="FF0000"/>
              </a:highlight>
              <a:latin typeface="Maven Pro"/>
              <a:ea typeface="Maven Pro"/>
              <a:cs typeface="Maven Pro"/>
              <a:sym typeface="Maven Pro"/>
            </a:endParaRPr>
          </a:p>
        </p:txBody>
      </p:sp>
      <p:sp>
        <p:nvSpPr>
          <p:cNvPr id="552" name="Google Shape;552;p40"/>
          <p:cNvSpPr/>
          <p:nvPr/>
        </p:nvSpPr>
        <p:spPr>
          <a:xfrm>
            <a:off x="3522125" y="3022838"/>
            <a:ext cx="3037500" cy="216600"/>
          </a:xfrm>
          <a:prstGeom prst="rect">
            <a:avLst/>
          </a:prstGeom>
          <a:noFill/>
          <a:ln cap="flat" cmpd="sng" w="952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rgbClr val="FF0000"/>
              </a:highlight>
              <a:latin typeface="Maven Pro"/>
              <a:ea typeface="Maven Pro"/>
              <a:cs typeface="Maven Pro"/>
              <a:sym typeface="Maven Pro"/>
            </a:endParaRPr>
          </a:p>
        </p:txBody>
      </p:sp>
      <p:sp>
        <p:nvSpPr>
          <p:cNvPr id="553" name="Google Shape;553;p40"/>
          <p:cNvSpPr/>
          <p:nvPr/>
        </p:nvSpPr>
        <p:spPr>
          <a:xfrm>
            <a:off x="3537425" y="3528100"/>
            <a:ext cx="3006900" cy="192600"/>
          </a:xfrm>
          <a:prstGeom prst="rect">
            <a:avLst/>
          </a:prstGeom>
          <a:noFill/>
          <a:ln cap="flat" cmpd="sng" w="9525">
            <a:solidFill>
              <a:srgbClr val="00CFC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rgbClr val="FF0000"/>
              </a:highlight>
              <a:latin typeface="Maven Pro"/>
              <a:ea typeface="Maven Pro"/>
              <a:cs typeface="Maven Pro"/>
              <a:sym typeface="Maven Pr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41"/>
          <p:cNvSpPr txBox="1"/>
          <p:nvPr/>
        </p:nvSpPr>
        <p:spPr>
          <a:xfrm>
            <a:off x="865750" y="334650"/>
            <a:ext cx="4023000" cy="6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chemeClr val="lt1"/>
                </a:solidFill>
                <a:latin typeface="Share Tech"/>
                <a:ea typeface="Share Tech"/>
                <a:cs typeface="Share Tech"/>
                <a:sym typeface="Share Tech"/>
              </a:rPr>
              <a:t>Move to the left</a:t>
            </a:r>
            <a:endParaRPr sz="2600">
              <a:solidFill>
                <a:schemeClr val="lt1"/>
              </a:solidFill>
              <a:latin typeface="Share Tech"/>
              <a:ea typeface="Share Tech"/>
              <a:cs typeface="Share Tech"/>
              <a:sym typeface="Share Tech"/>
            </a:endParaRPr>
          </a:p>
        </p:txBody>
      </p:sp>
      <p:sp>
        <p:nvSpPr>
          <p:cNvPr id="559" name="Google Shape;559;p41"/>
          <p:cNvSpPr txBox="1"/>
          <p:nvPr/>
        </p:nvSpPr>
        <p:spPr>
          <a:xfrm>
            <a:off x="865750" y="864325"/>
            <a:ext cx="5761800" cy="299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lt1"/>
              </a:solidFill>
              <a:latin typeface="Maven Pro"/>
              <a:ea typeface="Maven Pro"/>
              <a:cs typeface="Maven Pro"/>
              <a:sym typeface="Maven Pro"/>
            </a:endParaRPr>
          </a:p>
        </p:txBody>
      </p:sp>
      <p:pic>
        <p:nvPicPr>
          <p:cNvPr id="560" name="Google Shape;560;p41"/>
          <p:cNvPicPr preferRelativeResize="0"/>
          <p:nvPr/>
        </p:nvPicPr>
        <p:blipFill>
          <a:blip r:embed="rId3">
            <a:alphaModFix/>
          </a:blip>
          <a:stretch>
            <a:fillRect/>
          </a:stretch>
        </p:blipFill>
        <p:spPr>
          <a:xfrm>
            <a:off x="985575" y="1000525"/>
            <a:ext cx="5910851" cy="3682724"/>
          </a:xfrm>
          <a:prstGeom prst="rect">
            <a:avLst/>
          </a:prstGeom>
          <a:noFill/>
          <a:ln>
            <a:noFill/>
          </a:ln>
        </p:spPr>
      </p:pic>
      <p:sp>
        <p:nvSpPr>
          <p:cNvPr id="561" name="Google Shape;561;p41"/>
          <p:cNvSpPr/>
          <p:nvPr/>
        </p:nvSpPr>
        <p:spPr>
          <a:xfrm>
            <a:off x="3006350" y="2956200"/>
            <a:ext cx="3123300" cy="16620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p42"/>
          <p:cNvSpPr txBox="1"/>
          <p:nvPr/>
        </p:nvSpPr>
        <p:spPr>
          <a:xfrm>
            <a:off x="865750" y="334650"/>
            <a:ext cx="4023000" cy="6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chemeClr val="lt1"/>
                </a:solidFill>
                <a:latin typeface="Share Tech"/>
                <a:ea typeface="Share Tech"/>
                <a:cs typeface="Share Tech"/>
                <a:sym typeface="Share Tech"/>
              </a:rPr>
              <a:t>Heroku and Dynos</a:t>
            </a:r>
            <a:endParaRPr sz="2600">
              <a:solidFill>
                <a:schemeClr val="lt1"/>
              </a:solidFill>
              <a:latin typeface="Share Tech"/>
              <a:ea typeface="Share Tech"/>
              <a:cs typeface="Share Tech"/>
              <a:sym typeface="Share Tech"/>
            </a:endParaRPr>
          </a:p>
        </p:txBody>
      </p:sp>
      <p:pic>
        <p:nvPicPr>
          <p:cNvPr id="567" name="Google Shape;567;p42"/>
          <p:cNvPicPr preferRelativeResize="0"/>
          <p:nvPr/>
        </p:nvPicPr>
        <p:blipFill>
          <a:blip r:embed="rId3">
            <a:alphaModFix/>
          </a:blip>
          <a:stretch>
            <a:fillRect/>
          </a:stretch>
        </p:blipFill>
        <p:spPr>
          <a:xfrm>
            <a:off x="3407500" y="1036250"/>
            <a:ext cx="5344076" cy="3739874"/>
          </a:xfrm>
          <a:prstGeom prst="rect">
            <a:avLst/>
          </a:prstGeom>
          <a:noFill/>
          <a:ln>
            <a:noFill/>
          </a:ln>
        </p:spPr>
      </p:pic>
      <p:sp>
        <p:nvSpPr>
          <p:cNvPr id="568" name="Google Shape;568;p42"/>
          <p:cNvSpPr txBox="1"/>
          <p:nvPr/>
        </p:nvSpPr>
        <p:spPr>
          <a:xfrm>
            <a:off x="823700" y="1162325"/>
            <a:ext cx="2483400" cy="11853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lt1"/>
              </a:buClr>
              <a:buSzPts val="1300"/>
              <a:buChar char="●"/>
            </a:pPr>
            <a:r>
              <a:rPr lang="en" sz="1300">
                <a:solidFill>
                  <a:schemeClr val="lt1"/>
                </a:solidFill>
              </a:rPr>
              <a:t>3 Tiers</a:t>
            </a:r>
            <a:endParaRPr sz="1300">
              <a:solidFill>
                <a:schemeClr val="lt1"/>
              </a:solidFill>
            </a:endParaRPr>
          </a:p>
          <a:p>
            <a:pPr indent="-311150" lvl="1" marL="914400" rtl="0" algn="l">
              <a:spcBef>
                <a:spcPts val="0"/>
              </a:spcBef>
              <a:spcAft>
                <a:spcPts val="0"/>
              </a:spcAft>
              <a:buClr>
                <a:schemeClr val="lt1"/>
              </a:buClr>
              <a:buSzPts val="1300"/>
              <a:buChar char="○"/>
            </a:pPr>
            <a:r>
              <a:rPr lang="en" sz="1300">
                <a:solidFill>
                  <a:schemeClr val="lt1"/>
                </a:solidFill>
              </a:rPr>
              <a:t>Database</a:t>
            </a:r>
            <a:endParaRPr sz="1300">
              <a:solidFill>
                <a:schemeClr val="lt1"/>
              </a:solidFill>
            </a:endParaRPr>
          </a:p>
          <a:p>
            <a:pPr indent="-311150" lvl="1" marL="914400" rtl="0" algn="l">
              <a:spcBef>
                <a:spcPts val="0"/>
              </a:spcBef>
              <a:spcAft>
                <a:spcPts val="0"/>
              </a:spcAft>
              <a:buClr>
                <a:schemeClr val="lt1"/>
              </a:buClr>
              <a:buSzPts val="1300"/>
              <a:buChar char="○"/>
            </a:pPr>
            <a:r>
              <a:rPr lang="en" sz="1300">
                <a:solidFill>
                  <a:schemeClr val="lt1"/>
                </a:solidFill>
              </a:rPr>
              <a:t>Backend</a:t>
            </a:r>
            <a:endParaRPr sz="1300">
              <a:solidFill>
                <a:schemeClr val="lt1"/>
              </a:solidFill>
            </a:endParaRPr>
          </a:p>
          <a:p>
            <a:pPr indent="-311150" lvl="1" marL="914400" rtl="0" algn="l">
              <a:spcBef>
                <a:spcPts val="0"/>
              </a:spcBef>
              <a:spcAft>
                <a:spcPts val="0"/>
              </a:spcAft>
              <a:buClr>
                <a:schemeClr val="lt1"/>
              </a:buClr>
              <a:buSzPts val="1300"/>
              <a:buChar char="○"/>
            </a:pPr>
            <a:r>
              <a:rPr lang="en" sz="1300">
                <a:solidFill>
                  <a:schemeClr val="lt1"/>
                </a:solidFill>
              </a:rPr>
              <a:t>Frontend</a:t>
            </a:r>
            <a:endParaRPr sz="1300">
              <a:solidFill>
                <a:schemeClr val="lt1"/>
              </a:solidFill>
            </a:endParaRPr>
          </a:p>
          <a:p>
            <a:pPr indent="0" lvl="0" marL="457200" rtl="0" algn="l">
              <a:spcBef>
                <a:spcPts val="0"/>
              </a:spcBef>
              <a:spcAft>
                <a:spcPts val="0"/>
              </a:spcAft>
              <a:buNone/>
            </a:pPr>
            <a:r>
              <a:t/>
            </a:r>
            <a:endParaRPr sz="13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sp>
        <p:nvSpPr>
          <p:cNvPr id="573" name="Google Shape;573;p43"/>
          <p:cNvSpPr txBox="1"/>
          <p:nvPr/>
        </p:nvSpPr>
        <p:spPr>
          <a:xfrm>
            <a:off x="865750" y="334650"/>
            <a:ext cx="4023000" cy="6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chemeClr val="lt1"/>
                </a:solidFill>
                <a:latin typeface="Share Tech"/>
                <a:ea typeface="Share Tech"/>
                <a:cs typeface="Share Tech"/>
                <a:sym typeface="Share Tech"/>
              </a:rPr>
              <a:t>REST API in action</a:t>
            </a:r>
            <a:endParaRPr sz="2600">
              <a:solidFill>
                <a:schemeClr val="lt1"/>
              </a:solidFill>
              <a:latin typeface="Share Tech"/>
              <a:ea typeface="Share Tech"/>
              <a:cs typeface="Share Tech"/>
              <a:sym typeface="Share Tech"/>
            </a:endParaRPr>
          </a:p>
        </p:txBody>
      </p:sp>
      <p:pic>
        <p:nvPicPr>
          <p:cNvPr id="574" name="Google Shape;574;p43"/>
          <p:cNvPicPr preferRelativeResize="0"/>
          <p:nvPr/>
        </p:nvPicPr>
        <p:blipFill>
          <a:blip r:embed="rId3">
            <a:alphaModFix/>
          </a:blip>
          <a:stretch>
            <a:fillRect/>
          </a:stretch>
        </p:blipFill>
        <p:spPr>
          <a:xfrm>
            <a:off x="3727050" y="883275"/>
            <a:ext cx="4788926" cy="3885751"/>
          </a:xfrm>
          <a:prstGeom prst="rect">
            <a:avLst/>
          </a:prstGeom>
          <a:noFill/>
          <a:ln>
            <a:noFill/>
          </a:ln>
        </p:spPr>
      </p:pic>
      <p:sp>
        <p:nvSpPr>
          <p:cNvPr id="575" name="Google Shape;575;p43"/>
          <p:cNvSpPr txBox="1"/>
          <p:nvPr/>
        </p:nvSpPr>
        <p:spPr>
          <a:xfrm>
            <a:off x="1009050" y="952950"/>
            <a:ext cx="2483400" cy="9852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lt1"/>
              </a:buClr>
              <a:buSzPts val="1300"/>
              <a:buChar char="●"/>
            </a:pPr>
            <a:r>
              <a:rPr lang="en" sz="1300">
                <a:solidFill>
                  <a:schemeClr val="lt1"/>
                </a:solidFill>
              </a:rPr>
              <a:t>POST </a:t>
            </a:r>
            <a:endParaRPr sz="1300">
              <a:solidFill>
                <a:schemeClr val="lt1"/>
              </a:solidFill>
            </a:endParaRPr>
          </a:p>
          <a:p>
            <a:pPr indent="-311150" lvl="1" marL="914400" rtl="0" algn="l">
              <a:spcBef>
                <a:spcPts val="0"/>
              </a:spcBef>
              <a:spcAft>
                <a:spcPts val="0"/>
              </a:spcAft>
              <a:buClr>
                <a:schemeClr val="lt1"/>
              </a:buClr>
              <a:buSzPts val="1300"/>
              <a:buChar char="○"/>
            </a:pPr>
            <a:r>
              <a:rPr lang="en" sz="1300">
                <a:solidFill>
                  <a:schemeClr val="lt1"/>
                </a:solidFill>
              </a:rPr>
              <a:t>a</a:t>
            </a:r>
            <a:r>
              <a:rPr lang="en" sz="1300">
                <a:solidFill>
                  <a:schemeClr val="lt1"/>
                </a:solidFill>
              </a:rPr>
              <a:t>ddCategory</a:t>
            </a:r>
            <a:endParaRPr sz="1300">
              <a:solidFill>
                <a:schemeClr val="lt1"/>
              </a:solidFill>
            </a:endParaRPr>
          </a:p>
          <a:p>
            <a:pPr indent="0" lvl="0" marL="0" rtl="0" algn="l">
              <a:spcBef>
                <a:spcPts val="0"/>
              </a:spcBef>
              <a:spcAft>
                <a:spcPts val="0"/>
              </a:spcAft>
              <a:buNone/>
            </a:pPr>
            <a:r>
              <a:t/>
            </a:r>
            <a:endParaRPr sz="1300">
              <a:solidFill>
                <a:schemeClr val="lt1"/>
              </a:solidFill>
            </a:endParaRPr>
          </a:p>
          <a:p>
            <a:pPr indent="0" lvl="0" marL="457200" rtl="0" algn="l">
              <a:spcBef>
                <a:spcPts val="0"/>
              </a:spcBef>
              <a:spcAft>
                <a:spcPts val="0"/>
              </a:spcAft>
              <a:buNone/>
            </a:pPr>
            <a:r>
              <a:t/>
            </a:r>
            <a:endParaRPr sz="1300">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p44"/>
          <p:cNvSpPr txBox="1"/>
          <p:nvPr/>
        </p:nvSpPr>
        <p:spPr>
          <a:xfrm>
            <a:off x="865750" y="334650"/>
            <a:ext cx="4023000" cy="6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chemeClr val="lt1"/>
                </a:solidFill>
                <a:latin typeface="Share Tech"/>
                <a:ea typeface="Share Tech"/>
                <a:cs typeface="Share Tech"/>
                <a:sym typeface="Share Tech"/>
              </a:rPr>
              <a:t>Data</a:t>
            </a:r>
            <a:endParaRPr sz="2600">
              <a:solidFill>
                <a:schemeClr val="lt1"/>
              </a:solidFill>
              <a:latin typeface="Share Tech"/>
              <a:ea typeface="Share Tech"/>
              <a:cs typeface="Share Tech"/>
              <a:sym typeface="Share Tech"/>
            </a:endParaRPr>
          </a:p>
        </p:txBody>
      </p:sp>
      <p:pic>
        <p:nvPicPr>
          <p:cNvPr id="581" name="Google Shape;581;p44"/>
          <p:cNvPicPr preferRelativeResize="0"/>
          <p:nvPr/>
        </p:nvPicPr>
        <p:blipFill>
          <a:blip r:embed="rId3">
            <a:alphaModFix/>
          </a:blip>
          <a:stretch>
            <a:fillRect/>
          </a:stretch>
        </p:blipFill>
        <p:spPr>
          <a:xfrm>
            <a:off x="3591000" y="838332"/>
            <a:ext cx="5123606" cy="3922300"/>
          </a:xfrm>
          <a:prstGeom prst="rect">
            <a:avLst/>
          </a:prstGeom>
          <a:noFill/>
          <a:ln>
            <a:noFill/>
          </a:ln>
        </p:spPr>
      </p:pic>
      <p:sp>
        <p:nvSpPr>
          <p:cNvPr id="582" name="Google Shape;582;p44"/>
          <p:cNvSpPr txBox="1"/>
          <p:nvPr/>
        </p:nvSpPr>
        <p:spPr>
          <a:xfrm>
            <a:off x="538800" y="1162325"/>
            <a:ext cx="2904600" cy="7851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lt1"/>
              </a:buClr>
              <a:buSzPts val="1300"/>
              <a:buChar char="●"/>
            </a:pPr>
            <a:r>
              <a:rPr lang="en" sz="1300">
                <a:solidFill>
                  <a:schemeClr val="lt1"/>
                </a:solidFill>
              </a:rPr>
              <a:t>External Database</a:t>
            </a:r>
            <a:endParaRPr sz="1300">
              <a:solidFill>
                <a:schemeClr val="lt1"/>
              </a:solidFill>
            </a:endParaRPr>
          </a:p>
          <a:p>
            <a:pPr indent="-311150" lvl="0" marL="457200" rtl="0" algn="l">
              <a:spcBef>
                <a:spcPts val="0"/>
              </a:spcBef>
              <a:spcAft>
                <a:spcPts val="0"/>
              </a:spcAft>
              <a:buClr>
                <a:schemeClr val="lt1"/>
              </a:buClr>
              <a:buSzPts val="1300"/>
              <a:buChar char="●"/>
            </a:pPr>
            <a:r>
              <a:rPr lang="en" sz="1300">
                <a:solidFill>
                  <a:schemeClr val="lt1"/>
                </a:solidFill>
              </a:rPr>
              <a:t>Redundancy</a:t>
            </a:r>
            <a:endParaRPr sz="1300">
              <a:solidFill>
                <a:schemeClr val="lt1"/>
              </a:solidFill>
            </a:endParaRPr>
          </a:p>
          <a:p>
            <a:pPr indent="-311150" lvl="0" marL="457200" rtl="0" algn="l">
              <a:spcBef>
                <a:spcPts val="0"/>
              </a:spcBef>
              <a:spcAft>
                <a:spcPts val="0"/>
              </a:spcAft>
              <a:buClr>
                <a:schemeClr val="lt1"/>
              </a:buClr>
              <a:buSzPts val="1300"/>
              <a:buChar char="●"/>
            </a:pPr>
            <a:r>
              <a:rPr lang="en" sz="1300">
                <a:solidFill>
                  <a:schemeClr val="lt1"/>
                </a:solidFill>
              </a:rPr>
              <a:t>BackUp</a:t>
            </a:r>
            <a:endParaRPr sz="13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